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5" r:id="rId2"/>
  </p:sldMasterIdLst>
  <p:notesMasterIdLst>
    <p:notesMasterId r:id="rId61"/>
  </p:notesMasterIdLst>
  <p:sldIdLst>
    <p:sldId id="256" r:id="rId3"/>
    <p:sldId id="316" r:id="rId4"/>
    <p:sldId id="321" r:id="rId5"/>
    <p:sldId id="383" r:id="rId6"/>
    <p:sldId id="356" r:id="rId7"/>
    <p:sldId id="355" r:id="rId8"/>
    <p:sldId id="259" r:id="rId9"/>
    <p:sldId id="263" r:id="rId10"/>
    <p:sldId id="358" r:id="rId11"/>
    <p:sldId id="361" r:id="rId12"/>
    <p:sldId id="359" r:id="rId13"/>
    <p:sldId id="362" r:id="rId14"/>
    <p:sldId id="364" r:id="rId15"/>
    <p:sldId id="365" r:id="rId16"/>
    <p:sldId id="307" r:id="rId17"/>
    <p:sldId id="308" r:id="rId18"/>
    <p:sldId id="309" r:id="rId19"/>
    <p:sldId id="310" r:id="rId20"/>
    <p:sldId id="304" r:id="rId21"/>
    <p:sldId id="370" r:id="rId22"/>
    <p:sldId id="371" r:id="rId23"/>
    <p:sldId id="372" r:id="rId24"/>
    <p:sldId id="373" r:id="rId25"/>
    <p:sldId id="267" r:id="rId26"/>
    <p:sldId id="374" r:id="rId27"/>
    <p:sldId id="375" r:id="rId28"/>
    <p:sldId id="268" r:id="rId29"/>
    <p:sldId id="376" r:id="rId30"/>
    <p:sldId id="276" r:id="rId31"/>
    <p:sldId id="277" r:id="rId32"/>
    <p:sldId id="305" r:id="rId33"/>
    <p:sldId id="377" r:id="rId34"/>
    <p:sldId id="272" r:id="rId35"/>
    <p:sldId id="273" r:id="rId36"/>
    <p:sldId id="280" r:id="rId37"/>
    <p:sldId id="275" r:id="rId38"/>
    <p:sldId id="278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3" r:id="rId50"/>
    <p:sldId id="378" r:id="rId51"/>
    <p:sldId id="379" r:id="rId52"/>
    <p:sldId id="380" r:id="rId53"/>
    <p:sldId id="381" r:id="rId54"/>
    <p:sldId id="291" r:id="rId55"/>
    <p:sldId id="382" r:id="rId56"/>
    <p:sldId id="354" r:id="rId57"/>
    <p:sldId id="306" r:id="rId58"/>
    <p:sldId id="270" r:id="rId59"/>
    <p:sldId id="31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2BFB00-A04E-7BEA-728C-14E8CC53C70E}" name="Julia Forestell" initials="JF" userId="999ca1335fb06655" providerId="Windows Live"/>
  <p188:author id="{0022874B-FF60-7150-B045-5D65910AB8F7}" name="Han Yu" initials="" userId="S::han.yu2@mail.mcgill.ca::2a1e4411-1f30-41b5-b796-42b7e7f4a6cb" providerId="AD"/>
  <p188:author id="{6A36FEEB-CBE1-01D6-0E00-BD6DC0F3B72C}" name="Adrien Osakwe" initials="AO" userId="S::adrien.osakwe@mail.mcgill.ca::7a3e290c-eb83-484b-8e3d-d46ef233347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4725EC-1070-324E-8C01-ADD842ACC436}" v="83" dt="2025-02-20T01:43:51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0"/>
    <p:restoredTop sz="87119"/>
  </p:normalViewPr>
  <p:slideViewPr>
    <p:cSldViewPr snapToGrid="0">
      <p:cViewPr varScale="1">
        <p:scale>
          <a:sx n="135" d="100"/>
          <a:sy n="135" d="100"/>
        </p:scale>
        <p:origin x="1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68" Type="http://schemas.microsoft.com/office/2018/10/relationships/authors" Target="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 Yu" userId="2a1e4411-1f30-41b5-b796-42b7e7f4a6cb" providerId="ADAL" clId="{AD4725EC-1070-324E-8C01-ADD842ACC436}"/>
    <pc:docChg chg="undo redo custSel delSld modSld sldOrd modMainMaster modNotesMaster">
      <pc:chgData name="Han Yu" userId="2a1e4411-1f30-41b5-b796-42b7e7f4a6cb" providerId="ADAL" clId="{AD4725EC-1070-324E-8C01-ADD842ACC436}" dt="2025-02-20T02:16:03.807" v="717" actId="2696"/>
      <pc:docMkLst>
        <pc:docMk/>
      </pc:docMkLst>
      <pc:sldChg chg="modSp mod">
        <pc:chgData name="Han Yu" userId="2a1e4411-1f30-41b5-b796-42b7e7f4a6cb" providerId="ADAL" clId="{AD4725EC-1070-324E-8C01-ADD842ACC436}" dt="2025-02-18T16:36:41.572" v="380" actId="1076"/>
        <pc:sldMkLst>
          <pc:docMk/>
          <pc:sldMk cId="3959237559" sldId="256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959237559" sldId="256"/>
            <ac:spMk id="2" creationId="{10C0557F-5508-20BC-7CF6-DF79F9930C8B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959237559" sldId="256"/>
            <ac:spMk id="3" creationId="{0FB63238-044F-8105-921A-4FF9DAABC623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959237559" sldId="256"/>
            <ac:picMk id="4" creationId="{066627F5-A421-7923-C8B5-F18D00881B65}"/>
          </ac:picMkLst>
        </pc:picChg>
        <pc:picChg chg="mod">
          <ac:chgData name="Han Yu" userId="2a1e4411-1f30-41b5-b796-42b7e7f4a6cb" providerId="ADAL" clId="{AD4725EC-1070-324E-8C01-ADD842ACC436}" dt="2025-02-18T16:36:41.572" v="380" actId="1076"/>
          <ac:picMkLst>
            <pc:docMk/>
            <pc:sldMk cId="3959237559" sldId="256"/>
            <ac:picMk id="5" creationId="{2DDE354E-9C72-C97A-ABA7-2ED012F3C746}"/>
          </ac:picMkLst>
        </pc:picChg>
        <pc:picChg chg="mod">
          <ac:chgData name="Han Yu" userId="2a1e4411-1f30-41b5-b796-42b7e7f4a6cb" providerId="ADAL" clId="{AD4725EC-1070-324E-8C01-ADD842ACC436}" dt="2025-02-18T16:22:48.119" v="15" actId="1076"/>
          <ac:picMkLst>
            <pc:docMk/>
            <pc:sldMk cId="3959237559" sldId="256"/>
            <ac:picMk id="1030" creationId="{6507E1C5-548F-4199-31FA-C8E0B0FF27CD}"/>
          </ac:picMkLst>
        </pc:picChg>
      </pc:sldChg>
      <pc:sldChg chg="modSp mod modNotes">
        <pc:chgData name="Han Yu" userId="2a1e4411-1f30-41b5-b796-42b7e7f4a6cb" providerId="ADAL" clId="{AD4725EC-1070-324E-8C01-ADD842ACC436}" dt="2025-02-18T16:38:05.274" v="394" actId="404"/>
        <pc:sldMkLst>
          <pc:docMk/>
          <pc:sldMk cId="3744309725" sldId="259"/>
        </pc:sldMkLst>
        <pc:spChg chg="mod">
          <ac:chgData name="Han Yu" userId="2a1e4411-1f30-41b5-b796-42b7e7f4a6cb" providerId="ADAL" clId="{AD4725EC-1070-324E-8C01-ADD842ACC436}" dt="2025-02-18T16:38:05.274" v="394" actId="404"/>
          <ac:spMkLst>
            <pc:docMk/>
            <pc:sldMk cId="3744309725" sldId="259"/>
            <ac:spMk id="2" creationId="{19A7E345-9220-09D2-F51B-D472B65AE755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744309725" sldId="259"/>
            <ac:spMk id="3" creationId="{607FB292-2B0A-7084-DDDE-C4D954FF7CEC}"/>
          </ac:spMkLst>
        </pc:spChg>
        <pc:graphicFrameChg chg="mod modGraphic">
          <ac:chgData name="Han Yu" userId="2a1e4411-1f30-41b5-b796-42b7e7f4a6cb" providerId="ADAL" clId="{AD4725EC-1070-324E-8C01-ADD842ACC436}" dt="2025-02-18T16:23:37.130" v="50" actId="14100"/>
          <ac:graphicFrameMkLst>
            <pc:docMk/>
            <pc:sldMk cId="3744309725" sldId="259"/>
            <ac:graphicFrameMk id="4" creationId="{25D35575-B176-9945-2DA6-DE5C2C3D9FF2}"/>
          </ac:graphicFrameMkLst>
        </pc:graphicFrameChg>
      </pc:sldChg>
      <pc:sldChg chg="addSp delSp modSp">
        <pc:chgData name="Han Yu" userId="2a1e4411-1f30-41b5-b796-42b7e7f4a6cb" providerId="ADAL" clId="{AD4725EC-1070-324E-8C01-ADD842ACC436}" dt="2025-02-18T16:36:27.412" v="379" actId="478"/>
        <pc:sldMkLst>
          <pc:docMk/>
          <pc:sldMk cId="3735510520" sldId="260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735510520" sldId="260"/>
            <ac:spMk id="2" creationId="{2B830F0B-3D18-9732-3108-323F8DEEBA14}"/>
          </ac:spMkLst>
        </pc:spChg>
        <pc:picChg chg="add mod">
          <ac:chgData name="Han Yu" userId="2a1e4411-1f30-41b5-b796-42b7e7f4a6cb" providerId="ADAL" clId="{AD4725EC-1070-324E-8C01-ADD842ACC436}" dt="2025-02-18T16:36:12.001" v="373"/>
          <ac:picMkLst>
            <pc:docMk/>
            <pc:sldMk cId="3735510520" sldId="260"/>
            <ac:picMk id="4" creationId="{7FEE8E2A-5B9F-81B9-64F6-37E3C6E53F34}"/>
          </ac:picMkLst>
        </pc:picChg>
      </pc:sldChg>
      <pc:sldChg chg="addSp delSp modSp">
        <pc:chgData name="Han Yu" userId="2a1e4411-1f30-41b5-b796-42b7e7f4a6cb" providerId="ADAL" clId="{AD4725EC-1070-324E-8C01-ADD842ACC436}" dt="2025-02-18T16:22:51.434" v="18"/>
        <pc:sldMkLst>
          <pc:docMk/>
          <pc:sldMk cId="4072911522" sldId="262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4072911522" sldId="262"/>
            <ac:spMk id="2" creationId="{2B830F0B-3D18-9732-3108-323F8DEEBA14}"/>
          </ac:spMkLst>
        </pc:spChg>
        <pc:picChg chg="add mod">
          <ac:chgData name="Han Yu" userId="2a1e4411-1f30-41b5-b796-42b7e7f4a6cb" providerId="ADAL" clId="{AD4725EC-1070-324E-8C01-ADD842ACC436}" dt="2025-02-18T16:22:51.434" v="18"/>
          <ac:picMkLst>
            <pc:docMk/>
            <pc:sldMk cId="4072911522" sldId="262"/>
            <ac:picMk id="4" creationId="{9F59B471-94C5-BA08-2125-168E61885BAC}"/>
          </ac:picMkLst>
        </pc:picChg>
      </pc:sldChg>
      <pc:sldChg chg="addSp delSp modSp mod ord modShow">
        <pc:chgData name="Han Yu" userId="2a1e4411-1f30-41b5-b796-42b7e7f4a6cb" providerId="ADAL" clId="{AD4725EC-1070-324E-8C01-ADD842ACC436}" dt="2025-02-19T22:26:47.511" v="536" actId="729"/>
        <pc:sldMkLst>
          <pc:docMk/>
          <pc:sldMk cId="3349903252" sldId="263"/>
        </pc:sldMkLst>
        <pc:spChg chg="mod">
          <ac:chgData name="Han Yu" userId="2a1e4411-1f30-41b5-b796-42b7e7f4a6cb" providerId="ADAL" clId="{AD4725EC-1070-324E-8C01-ADD842ACC436}" dt="2025-02-19T22:17:11.210" v="506" actId="20577"/>
          <ac:spMkLst>
            <pc:docMk/>
            <pc:sldMk cId="3349903252" sldId="263"/>
            <ac:spMk id="2" creationId="{5A14E3D9-D069-E5A9-1B26-A90531786891}"/>
          </ac:spMkLst>
        </pc:spChg>
        <pc:spChg chg="del mod">
          <ac:chgData name="Han Yu" userId="2a1e4411-1f30-41b5-b796-42b7e7f4a6cb" providerId="ADAL" clId="{AD4725EC-1070-324E-8C01-ADD842ACC436}" dt="2025-02-19T22:21:01.841" v="508" actId="478"/>
          <ac:spMkLst>
            <pc:docMk/>
            <pc:sldMk cId="3349903252" sldId="263"/>
            <ac:spMk id="3" creationId="{4FB4F98A-A727-B33E-5A6D-609196AEC651}"/>
          </ac:spMkLst>
        </pc:spChg>
        <pc:spChg chg="add mod">
          <ac:chgData name="Han Yu" userId="2a1e4411-1f30-41b5-b796-42b7e7f4a6cb" providerId="ADAL" clId="{AD4725EC-1070-324E-8C01-ADD842ACC436}" dt="2025-02-19T22:24:26.670" v="535" actId="20577"/>
          <ac:spMkLst>
            <pc:docMk/>
            <pc:sldMk cId="3349903252" sldId="263"/>
            <ac:spMk id="4" creationId="{7AFC93C1-1C7C-E437-ED75-3C623D24DF77}"/>
          </ac:spMkLst>
        </pc:spChg>
        <pc:spChg chg="add mod">
          <ac:chgData name="Han Yu" userId="2a1e4411-1f30-41b5-b796-42b7e7f4a6cb" providerId="ADAL" clId="{AD4725EC-1070-324E-8C01-ADD842ACC436}" dt="2025-02-19T22:22:44.053" v="523" actId="1076"/>
          <ac:spMkLst>
            <pc:docMk/>
            <pc:sldMk cId="3349903252" sldId="263"/>
            <ac:spMk id="6" creationId="{D885DE06-A445-2BFC-3BD1-8D57901A6344}"/>
          </ac:spMkLst>
        </pc:spChg>
        <pc:picChg chg="add mod">
          <ac:chgData name="Han Yu" userId="2a1e4411-1f30-41b5-b796-42b7e7f4a6cb" providerId="ADAL" clId="{AD4725EC-1070-324E-8C01-ADD842ACC436}" dt="2025-02-19T22:22:44.053" v="523" actId="1076"/>
          <ac:picMkLst>
            <pc:docMk/>
            <pc:sldMk cId="3349903252" sldId="263"/>
            <ac:picMk id="5" creationId="{9400E06B-5496-B5B7-1057-17D5230B68D6}"/>
          </ac:picMkLst>
        </pc:picChg>
        <pc:picChg chg="mod">
          <ac:chgData name="Han Yu" userId="2a1e4411-1f30-41b5-b796-42b7e7f4a6cb" providerId="ADAL" clId="{AD4725EC-1070-324E-8C01-ADD842ACC436}" dt="2025-02-19T22:23:05.201" v="527" actId="1076"/>
          <ac:picMkLst>
            <pc:docMk/>
            <pc:sldMk cId="3349903252" sldId="263"/>
            <ac:picMk id="4098" creationId="{195E5089-4B36-79EA-C29D-BBA3D7388636}"/>
          </ac:picMkLst>
        </pc:picChg>
      </pc:sldChg>
      <pc:sldChg chg="modSp mod">
        <pc:chgData name="Han Yu" userId="2a1e4411-1f30-41b5-b796-42b7e7f4a6cb" providerId="ADAL" clId="{AD4725EC-1070-324E-8C01-ADD842ACC436}" dt="2025-02-18T16:25:35.117" v="76" actId="403"/>
        <pc:sldMkLst>
          <pc:docMk/>
          <pc:sldMk cId="992388300" sldId="267"/>
        </pc:sldMkLst>
        <pc:spChg chg="mod">
          <ac:chgData name="Han Yu" userId="2a1e4411-1f30-41b5-b796-42b7e7f4a6cb" providerId="ADAL" clId="{AD4725EC-1070-324E-8C01-ADD842ACC436}" dt="2025-02-18T16:25:35.117" v="76" actId="403"/>
          <ac:spMkLst>
            <pc:docMk/>
            <pc:sldMk cId="992388300" sldId="267"/>
            <ac:spMk id="2" creationId="{346CFE7B-9924-F2FF-F4A0-B56082FB8604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992388300" sldId="267"/>
            <ac:spMk id="6" creationId="{99399F4F-03AC-EE09-F640-C4CF269A0664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992388300" sldId="267"/>
            <ac:picMk id="5" creationId="{33E5FBA1-62E6-66FB-CE87-54AC628AA83C}"/>
          </ac:picMkLst>
        </pc:picChg>
      </pc:sldChg>
      <pc:sldChg chg="modSp mod">
        <pc:chgData name="Han Yu" userId="2a1e4411-1f30-41b5-b796-42b7e7f4a6cb" providerId="ADAL" clId="{AD4725EC-1070-324E-8C01-ADD842ACC436}" dt="2025-02-18T16:27:35.671" v="99" actId="403"/>
        <pc:sldMkLst>
          <pc:docMk/>
          <pc:sldMk cId="964464102" sldId="268"/>
        </pc:sldMkLst>
        <pc:spChg chg="mod">
          <ac:chgData name="Han Yu" userId="2a1e4411-1f30-41b5-b796-42b7e7f4a6cb" providerId="ADAL" clId="{AD4725EC-1070-324E-8C01-ADD842ACC436}" dt="2025-02-18T16:27:35.671" v="99" actId="403"/>
          <ac:spMkLst>
            <pc:docMk/>
            <pc:sldMk cId="964464102" sldId="268"/>
            <ac:spMk id="2" creationId="{B021FDB3-D868-BFEE-6C84-F5E9F9A45128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964464102" sldId="268"/>
            <ac:spMk id="4" creationId="{712872AE-ED28-B7D5-37F4-7345A222EA13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964464102" sldId="268"/>
            <ac:spMk id="5" creationId="{E937E9E7-7BC6-9C48-33DC-DEFDD1A326E0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964464102" sldId="268"/>
            <ac:picMk id="8" creationId="{609D9CB9-CC52-415D-EA6A-B78140F49CC1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964464102" sldId="268"/>
            <ac:picMk id="13" creationId="{67041D91-48A4-73F7-1081-B6ECB08A4F01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964464102" sldId="268"/>
            <ac:picMk id="15" creationId="{D6968B0D-83E3-B9BD-6C76-1C4F4FB29C79}"/>
          </ac:picMkLst>
        </pc:picChg>
      </pc:sldChg>
      <pc:sldChg chg="addSp modSp mod modNotes modNotesTx">
        <pc:chgData name="Han Yu" userId="2a1e4411-1f30-41b5-b796-42b7e7f4a6cb" providerId="ADAL" clId="{AD4725EC-1070-324E-8C01-ADD842ACC436}" dt="2025-02-18T16:35:10.643" v="362" actId="20577"/>
        <pc:sldMkLst>
          <pc:docMk/>
          <pc:sldMk cId="3741046729" sldId="270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741046729" sldId="270"/>
            <ac:spMk id="2" creationId="{D41B466B-0FAB-6707-8CA9-B1D2A747AFE1}"/>
          </ac:spMkLst>
        </pc:spChg>
        <pc:spChg chg="mod">
          <ac:chgData name="Han Yu" userId="2a1e4411-1f30-41b5-b796-42b7e7f4a6cb" providerId="ADAL" clId="{AD4725EC-1070-324E-8C01-ADD842ACC436}" dt="2025-02-18T16:35:07.475" v="361" actId="20577"/>
          <ac:spMkLst>
            <pc:docMk/>
            <pc:sldMk cId="3741046729" sldId="270"/>
            <ac:spMk id="3" creationId="{CFA19B4F-BCCA-D246-6C68-987B66360256}"/>
          </ac:spMkLst>
        </pc:spChg>
        <pc:spChg chg="add mod">
          <ac:chgData name="Han Yu" userId="2a1e4411-1f30-41b5-b796-42b7e7f4a6cb" providerId="ADAL" clId="{AD4725EC-1070-324E-8C01-ADD842ACC436}" dt="2025-02-18T16:34:16.235" v="307" actId="403"/>
          <ac:spMkLst>
            <pc:docMk/>
            <pc:sldMk cId="3741046729" sldId="270"/>
            <ac:spMk id="4" creationId="{BDDA91B0-F96C-8E79-5905-2E88B6935120}"/>
          </ac:spMkLst>
        </pc:spChg>
      </pc:sldChg>
      <pc:sldChg chg="modSp">
        <pc:chgData name="Han Yu" userId="2a1e4411-1f30-41b5-b796-42b7e7f4a6cb" providerId="ADAL" clId="{AD4725EC-1070-324E-8C01-ADD842ACC436}" dt="2025-02-18T16:21:03.079" v="0"/>
        <pc:sldMkLst>
          <pc:docMk/>
          <pc:sldMk cId="1995462924" sldId="272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995462924" sldId="272"/>
            <ac:spMk id="4" creationId="{2D69F724-35B4-911E-24DF-C8B66CBCE466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995462924" sldId="272"/>
            <ac:spMk id="9" creationId="{06B83E35-4E99-CDFA-BE6A-B58011F58760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995462924" sldId="272"/>
            <ac:picMk id="11" creationId="{5180A411-14F2-5141-9053-7DD1B21D0659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995462924" sldId="272"/>
            <ac:picMk id="13" creationId="{84048156-F704-9696-4A98-CCCE769C9718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995462924" sldId="272"/>
            <ac:picMk id="15" creationId="{AF56A03D-BA52-CD3A-3D05-7D580641B066}"/>
          </ac:picMkLst>
        </pc:picChg>
      </pc:sldChg>
      <pc:sldChg chg="modSp mod">
        <pc:chgData name="Han Yu" userId="2a1e4411-1f30-41b5-b796-42b7e7f4a6cb" providerId="ADAL" clId="{AD4725EC-1070-324E-8C01-ADD842ACC436}" dt="2025-02-18T16:28:29.305" v="129" actId="403"/>
        <pc:sldMkLst>
          <pc:docMk/>
          <pc:sldMk cId="3151152788" sldId="273"/>
        </pc:sldMkLst>
        <pc:spChg chg="mod">
          <ac:chgData name="Han Yu" userId="2a1e4411-1f30-41b5-b796-42b7e7f4a6cb" providerId="ADAL" clId="{AD4725EC-1070-324E-8C01-ADD842ACC436}" dt="2025-02-18T16:28:29.305" v="129" actId="403"/>
          <ac:spMkLst>
            <pc:docMk/>
            <pc:sldMk cId="3151152788" sldId="273"/>
            <ac:spMk id="2" creationId="{5E8627BF-E122-EE94-9A18-323109CF4A57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151152788" sldId="273"/>
            <ac:spMk id="3" creationId="{C3E1B5D5-7569-3334-FCC4-1D0994DADC2A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151152788" sldId="273"/>
            <ac:spMk id="8" creationId="{937CBC21-BD0C-7C8B-2666-297B9945C7A1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151152788" sldId="273"/>
            <ac:picMk id="5" creationId="{A4AB155F-CE84-5EC3-6782-18A9F5A6E87A}"/>
          </ac:picMkLst>
        </pc:picChg>
      </pc:sldChg>
      <pc:sldChg chg="addSp delSp modSp mod modNotes">
        <pc:chgData name="Han Yu" userId="2a1e4411-1f30-41b5-b796-42b7e7f4a6cb" providerId="ADAL" clId="{AD4725EC-1070-324E-8C01-ADD842ACC436}" dt="2025-02-18T16:28:59.822" v="145" actId="1076"/>
        <pc:sldMkLst>
          <pc:docMk/>
          <pc:sldMk cId="3796610347" sldId="275"/>
        </pc:sldMkLst>
        <pc:spChg chg="mod">
          <ac:chgData name="Han Yu" userId="2a1e4411-1f30-41b5-b796-42b7e7f4a6cb" providerId="ADAL" clId="{AD4725EC-1070-324E-8C01-ADD842ACC436}" dt="2025-02-18T16:28:59.822" v="145" actId="1076"/>
          <ac:spMkLst>
            <pc:docMk/>
            <pc:sldMk cId="3796610347" sldId="275"/>
            <ac:spMk id="3" creationId="{8CEBD654-AFF6-D097-E47A-96C0344D6043}"/>
          </ac:spMkLst>
        </pc:spChg>
        <pc:spChg chg="mod">
          <ac:chgData name="Han Yu" userId="2a1e4411-1f30-41b5-b796-42b7e7f4a6cb" providerId="ADAL" clId="{AD4725EC-1070-324E-8C01-ADD842ACC436}" dt="2025-02-18T16:28:48.341" v="140" actId="1076"/>
          <ac:spMkLst>
            <pc:docMk/>
            <pc:sldMk cId="3796610347" sldId="275"/>
            <ac:spMk id="4" creationId="{F8C32591-E422-6BE2-A59F-8A60619102D6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796610347" sldId="275"/>
            <ac:spMk id="5" creationId="{2C918370-14D6-9143-3D4E-8C42D50E2FF8}"/>
          </ac:spMkLst>
        </pc:spChg>
        <pc:spChg chg="add mod">
          <ac:chgData name="Han Yu" userId="2a1e4411-1f30-41b5-b796-42b7e7f4a6cb" providerId="ADAL" clId="{AD4725EC-1070-324E-8C01-ADD842ACC436}" dt="2025-02-18T16:28:44.729" v="139" actId="20577"/>
          <ac:spMkLst>
            <pc:docMk/>
            <pc:sldMk cId="3796610347" sldId="275"/>
            <ac:spMk id="7" creationId="{6FFA5EFF-CDE2-28EE-1692-16E1E50B16E7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796610347" sldId="275"/>
            <ac:picMk id="1026" creationId="{7A8AD218-0520-DBE5-A8BB-770F2AD7090E}"/>
          </ac:picMkLst>
        </pc:picChg>
      </pc:sldChg>
      <pc:sldChg chg="modSp mod">
        <pc:chgData name="Han Yu" userId="2a1e4411-1f30-41b5-b796-42b7e7f4a6cb" providerId="ADAL" clId="{AD4725EC-1070-324E-8C01-ADD842ACC436}" dt="2025-02-18T16:27:51.087" v="106" actId="403"/>
        <pc:sldMkLst>
          <pc:docMk/>
          <pc:sldMk cId="1402379637" sldId="276"/>
        </pc:sldMkLst>
        <pc:spChg chg="mod">
          <ac:chgData name="Han Yu" userId="2a1e4411-1f30-41b5-b796-42b7e7f4a6cb" providerId="ADAL" clId="{AD4725EC-1070-324E-8C01-ADD842ACC436}" dt="2025-02-18T16:27:51.087" v="106" actId="403"/>
          <ac:spMkLst>
            <pc:docMk/>
            <pc:sldMk cId="1402379637" sldId="276"/>
            <ac:spMk id="2" creationId="{34EC282B-C89C-0F1A-693B-788B43A06188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402379637" sldId="276"/>
            <ac:spMk id="4" creationId="{5C920D60-3DC5-F176-DBE4-8C5F1EB9E007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402379637" sldId="276"/>
            <ac:spMk id="16" creationId="{51513D8E-B4BB-8D40-B879-91D5D445320A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402379637" sldId="276"/>
            <ac:picMk id="7" creationId="{5C281970-2958-F127-C2B2-2C7D8CD58EA1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402379637" sldId="276"/>
            <ac:picMk id="9" creationId="{8FBCB5B1-0E30-A898-52F9-63ADE261EC59}"/>
          </ac:picMkLst>
        </pc:picChg>
      </pc:sldChg>
      <pc:sldChg chg="modSp mod">
        <pc:chgData name="Han Yu" userId="2a1e4411-1f30-41b5-b796-42b7e7f4a6cb" providerId="ADAL" clId="{AD4725EC-1070-324E-8C01-ADD842ACC436}" dt="2025-02-18T16:27:56.268" v="109" actId="403"/>
        <pc:sldMkLst>
          <pc:docMk/>
          <pc:sldMk cId="2854972398" sldId="277"/>
        </pc:sldMkLst>
        <pc:spChg chg="mod">
          <ac:chgData name="Han Yu" userId="2a1e4411-1f30-41b5-b796-42b7e7f4a6cb" providerId="ADAL" clId="{AD4725EC-1070-324E-8C01-ADD842ACC436}" dt="2025-02-18T16:27:56.268" v="109" actId="403"/>
          <ac:spMkLst>
            <pc:docMk/>
            <pc:sldMk cId="2854972398" sldId="277"/>
            <ac:spMk id="2" creationId="{BB3A34E9-4E8D-C895-F715-7107E962E937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854972398" sldId="277"/>
            <ac:spMk id="5" creationId="{2A4DD754-0A60-B6F8-E129-E79D838FC36E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854972398" sldId="277"/>
            <ac:spMk id="6" creationId="{3E420A68-9ACD-8FC4-A505-38B701153E54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854972398" sldId="277"/>
            <ac:spMk id="7" creationId="{25A7092D-24A1-7EB0-6729-6194681E8BEA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854972398" sldId="277"/>
            <ac:spMk id="8" creationId="{E3017BDD-6FF2-3CE8-4469-66156ACE2403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854972398" sldId="277"/>
            <ac:spMk id="9" creationId="{58FBC31E-A744-DABD-76BB-D9B0060C0933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854972398" sldId="277"/>
            <ac:picMk id="4" creationId="{485BEAA2-4703-0DEE-F12B-AE2A5C824F26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854972398" sldId="277"/>
            <ac:picMk id="5124" creationId="{47161740-6ABF-C08C-E455-56F03CED90F4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854972398" sldId="277"/>
            <ac:picMk id="5126" creationId="{73A3380A-9CC6-33C2-F6B0-CD8A80153563}"/>
          </ac:picMkLst>
        </pc:picChg>
      </pc:sldChg>
      <pc:sldChg chg="addSp delSp modSp mod modNotes">
        <pc:chgData name="Han Yu" userId="2a1e4411-1f30-41b5-b796-42b7e7f4a6cb" providerId="ADAL" clId="{AD4725EC-1070-324E-8C01-ADD842ACC436}" dt="2025-02-18T16:29:27.391" v="170" actId="1076"/>
        <pc:sldMkLst>
          <pc:docMk/>
          <pc:sldMk cId="1545806506" sldId="278"/>
        </pc:sldMkLst>
        <pc:spChg chg="add mod">
          <ac:chgData name="Han Yu" userId="2a1e4411-1f30-41b5-b796-42b7e7f4a6cb" providerId="ADAL" clId="{AD4725EC-1070-324E-8C01-ADD842ACC436}" dt="2025-02-18T16:29:10.127" v="164" actId="20577"/>
          <ac:spMkLst>
            <pc:docMk/>
            <pc:sldMk cId="1545806506" sldId="278"/>
            <ac:spMk id="4" creationId="{A78BE046-B103-26D9-5421-76B28DCCC822}"/>
          </ac:spMkLst>
        </pc:spChg>
        <pc:spChg chg="mod">
          <ac:chgData name="Han Yu" userId="2a1e4411-1f30-41b5-b796-42b7e7f4a6cb" providerId="ADAL" clId="{AD4725EC-1070-324E-8C01-ADD842ACC436}" dt="2025-02-18T16:29:13.570" v="165" actId="1076"/>
          <ac:spMkLst>
            <pc:docMk/>
            <pc:sldMk cId="1545806506" sldId="278"/>
            <ac:spMk id="6" creationId="{452627DC-85D0-9385-EE83-D3296AD23854}"/>
          </ac:spMkLst>
        </pc:spChg>
        <pc:spChg chg="mod">
          <ac:chgData name="Han Yu" userId="2a1e4411-1f30-41b5-b796-42b7e7f4a6cb" providerId="ADAL" clId="{AD4725EC-1070-324E-8C01-ADD842ACC436}" dt="2025-02-18T16:29:27.391" v="170" actId="1076"/>
          <ac:spMkLst>
            <pc:docMk/>
            <pc:sldMk cId="1545806506" sldId="278"/>
            <ac:spMk id="7" creationId="{841BD411-1E5B-1C2C-AF8D-ED286FE70D85}"/>
          </ac:spMkLst>
        </pc:spChg>
        <pc:picChg chg="mod">
          <ac:chgData name="Han Yu" userId="2a1e4411-1f30-41b5-b796-42b7e7f4a6cb" providerId="ADAL" clId="{AD4725EC-1070-324E-8C01-ADD842ACC436}" dt="2025-02-18T16:29:16.021" v="166" actId="14100"/>
          <ac:picMkLst>
            <pc:docMk/>
            <pc:sldMk cId="1545806506" sldId="278"/>
            <ac:picMk id="5" creationId="{52F56055-A710-6251-15CE-6B1687F5410A}"/>
          </ac:picMkLst>
        </pc:picChg>
      </pc:sldChg>
      <pc:sldChg chg="modSp">
        <pc:chgData name="Han Yu" userId="2a1e4411-1f30-41b5-b796-42b7e7f4a6cb" providerId="ADAL" clId="{AD4725EC-1070-324E-8C01-ADD842ACC436}" dt="2025-02-18T16:21:03.079" v="0"/>
        <pc:sldMkLst>
          <pc:docMk/>
          <pc:sldMk cId="3852006038" sldId="280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852006038" sldId="280"/>
            <ac:spMk id="2" creationId="{193F93B9-DD12-C3F0-01C9-09E25557E888}"/>
          </ac:spMkLst>
        </pc:spChg>
      </pc:sldChg>
      <pc:sldChg chg="addSp delSp modSp mod modNotes">
        <pc:chgData name="Han Yu" userId="2a1e4411-1f30-41b5-b796-42b7e7f4a6cb" providerId="ADAL" clId="{AD4725EC-1070-324E-8C01-ADD842ACC436}" dt="2025-02-18T16:29:54.867" v="193" actId="14100"/>
        <pc:sldMkLst>
          <pc:docMk/>
          <pc:sldMk cId="1179827757" sldId="281"/>
        </pc:sldMkLst>
        <pc:spChg chg="mod">
          <ac:chgData name="Han Yu" userId="2a1e4411-1f30-41b5-b796-42b7e7f4a6cb" providerId="ADAL" clId="{AD4725EC-1070-324E-8C01-ADD842ACC436}" dt="2025-02-18T16:29:44.680" v="190" actId="14100"/>
          <ac:spMkLst>
            <pc:docMk/>
            <pc:sldMk cId="1179827757" sldId="281"/>
            <ac:spMk id="3" creationId="{6CB0A628-76B1-9FE2-DC56-4B51C36F8C96}"/>
          </ac:spMkLst>
        </pc:spChg>
        <pc:spChg chg="mod">
          <ac:chgData name="Han Yu" userId="2a1e4411-1f30-41b5-b796-42b7e7f4a6cb" providerId="ADAL" clId="{AD4725EC-1070-324E-8C01-ADD842ACC436}" dt="2025-02-18T16:29:51.140" v="192" actId="1076"/>
          <ac:spMkLst>
            <pc:docMk/>
            <pc:sldMk cId="1179827757" sldId="281"/>
            <ac:spMk id="4" creationId="{BD436709-7804-0B2A-DD89-DFB1F6F50D75}"/>
          </ac:spMkLst>
        </pc:spChg>
        <pc:spChg chg="add mod">
          <ac:chgData name="Han Yu" userId="2a1e4411-1f30-41b5-b796-42b7e7f4a6cb" providerId="ADAL" clId="{AD4725EC-1070-324E-8C01-ADD842ACC436}" dt="2025-02-18T16:29:35.960" v="185" actId="20577"/>
          <ac:spMkLst>
            <pc:docMk/>
            <pc:sldMk cId="1179827757" sldId="281"/>
            <ac:spMk id="7" creationId="{A0B5FB3A-54D3-03FA-55D3-3C8D2B71AA00}"/>
          </ac:spMkLst>
        </pc:spChg>
        <pc:picChg chg="mod">
          <ac:chgData name="Han Yu" userId="2a1e4411-1f30-41b5-b796-42b7e7f4a6cb" providerId="ADAL" clId="{AD4725EC-1070-324E-8C01-ADD842ACC436}" dt="2025-02-18T16:29:54.867" v="193" actId="14100"/>
          <ac:picMkLst>
            <pc:docMk/>
            <pc:sldMk cId="1179827757" sldId="281"/>
            <ac:picMk id="6" creationId="{37AE55FA-2241-871F-4BA0-54471DF98DEF}"/>
          </ac:picMkLst>
        </pc:picChg>
      </pc:sldChg>
      <pc:sldChg chg="addSp delSp modSp mod modNotes">
        <pc:chgData name="Han Yu" userId="2a1e4411-1f30-41b5-b796-42b7e7f4a6cb" providerId="ADAL" clId="{AD4725EC-1070-324E-8C01-ADD842ACC436}" dt="2025-02-18T16:30:24.830" v="216" actId="1076"/>
        <pc:sldMkLst>
          <pc:docMk/>
          <pc:sldMk cId="1738139958" sldId="282"/>
        </pc:sldMkLst>
        <pc:spChg chg="mod">
          <ac:chgData name="Han Yu" userId="2a1e4411-1f30-41b5-b796-42b7e7f4a6cb" providerId="ADAL" clId="{AD4725EC-1070-324E-8C01-ADD842ACC436}" dt="2025-02-18T16:30:05.660" v="210" actId="1076"/>
          <ac:spMkLst>
            <pc:docMk/>
            <pc:sldMk cId="1738139958" sldId="282"/>
            <ac:spMk id="3" creationId="{32A791DF-0F14-7A57-44C3-F85463B17A07}"/>
          </ac:spMkLst>
        </pc:spChg>
        <pc:spChg chg="add mod">
          <ac:chgData name="Han Yu" userId="2a1e4411-1f30-41b5-b796-42b7e7f4a6cb" providerId="ADAL" clId="{AD4725EC-1070-324E-8C01-ADD842ACC436}" dt="2025-02-18T16:30:02.575" v="209" actId="20577"/>
          <ac:spMkLst>
            <pc:docMk/>
            <pc:sldMk cId="1738139958" sldId="282"/>
            <ac:spMk id="5" creationId="{5A26ADAF-D5F4-174D-B7A9-0DC41A298FBD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738139958" sldId="282"/>
            <ac:spMk id="9" creationId="{E9CCA3FA-0368-4D13-100C-2E5D0EEA348E}"/>
          </ac:spMkLst>
        </pc:spChg>
        <pc:spChg chg="mod">
          <ac:chgData name="Han Yu" userId="2a1e4411-1f30-41b5-b796-42b7e7f4a6cb" providerId="ADAL" clId="{AD4725EC-1070-324E-8C01-ADD842ACC436}" dt="2025-02-18T16:30:24.830" v="216" actId="1076"/>
          <ac:spMkLst>
            <pc:docMk/>
            <pc:sldMk cId="1738139958" sldId="282"/>
            <ac:spMk id="10" creationId="{641EC626-7CEB-7C79-4751-B824964B6628}"/>
          </ac:spMkLst>
        </pc:spChg>
        <pc:picChg chg="mod">
          <ac:chgData name="Han Yu" userId="2a1e4411-1f30-41b5-b796-42b7e7f4a6cb" providerId="ADAL" clId="{AD4725EC-1070-324E-8C01-ADD842ACC436}" dt="2025-02-18T16:30:20.010" v="215" actId="1076"/>
          <ac:picMkLst>
            <pc:docMk/>
            <pc:sldMk cId="1738139958" sldId="282"/>
            <ac:picMk id="7" creationId="{31E56ACD-DE48-9F73-B043-EEA57864E4C1}"/>
          </ac:picMkLst>
        </pc:picChg>
        <pc:picChg chg="mod">
          <ac:chgData name="Han Yu" userId="2a1e4411-1f30-41b5-b796-42b7e7f4a6cb" providerId="ADAL" clId="{AD4725EC-1070-324E-8C01-ADD842ACC436}" dt="2025-02-18T16:30:15.211" v="213" actId="14100"/>
          <ac:picMkLst>
            <pc:docMk/>
            <pc:sldMk cId="1738139958" sldId="282"/>
            <ac:picMk id="8" creationId="{36B27208-7EB2-8279-DFC5-6F3B79BEADB9}"/>
          </ac:picMkLst>
        </pc:picChg>
      </pc:sldChg>
      <pc:sldChg chg="modSp">
        <pc:chgData name="Han Yu" userId="2a1e4411-1f30-41b5-b796-42b7e7f4a6cb" providerId="ADAL" clId="{AD4725EC-1070-324E-8C01-ADD842ACC436}" dt="2025-02-18T16:21:03.079" v="0"/>
        <pc:sldMkLst>
          <pc:docMk/>
          <pc:sldMk cId="2861160433" sldId="283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861160433" sldId="283"/>
            <ac:spMk id="2" creationId="{DFF4490B-7948-13CC-5C18-00D846533266}"/>
          </ac:spMkLst>
        </pc:spChg>
      </pc:sldChg>
      <pc:sldChg chg="modSp mod">
        <pc:chgData name="Han Yu" userId="2a1e4411-1f30-41b5-b796-42b7e7f4a6cb" providerId="ADAL" clId="{AD4725EC-1070-324E-8C01-ADD842ACC436}" dt="2025-02-18T16:30:38.622" v="221" actId="1076"/>
        <pc:sldMkLst>
          <pc:docMk/>
          <pc:sldMk cId="2099807029" sldId="284"/>
        </pc:sldMkLst>
        <pc:spChg chg="mod">
          <ac:chgData name="Han Yu" userId="2a1e4411-1f30-41b5-b796-42b7e7f4a6cb" providerId="ADAL" clId="{AD4725EC-1070-324E-8C01-ADD842ACC436}" dt="2025-02-18T16:30:34.171" v="219" actId="1076"/>
          <ac:spMkLst>
            <pc:docMk/>
            <pc:sldMk cId="2099807029" sldId="284"/>
            <ac:spMk id="2" creationId="{D645D3A6-BEC8-419B-484F-D8B8460F08CB}"/>
          </ac:spMkLst>
        </pc:spChg>
        <pc:spChg chg="mod">
          <ac:chgData name="Han Yu" userId="2a1e4411-1f30-41b5-b796-42b7e7f4a6cb" providerId="ADAL" clId="{AD4725EC-1070-324E-8C01-ADD842ACC436}" dt="2025-02-18T16:30:31.658" v="218" actId="27636"/>
          <ac:spMkLst>
            <pc:docMk/>
            <pc:sldMk cId="2099807029" sldId="284"/>
            <ac:spMk id="9" creationId="{AE57C192-A8B8-F0DD-5294-ADFB85AD9CE2}"/>
          </ac:spMkLst>
        </pc:spChg>
        <pc:picChg chg="mod">
          <ac:chgData name="Han Yu" userId="2a1e4411-1f30-41b5-b796-42b7e7f4a6cb" providerId="ADAL" clId="{AD4725EC-1070-324E-8C01-ADD842ACC436}" dt="2025-02-18T16:30:38.622" v="221" actId="1076"/>
          <ac:picMkLst>
            <pc:docMk/>
            <pc:sldMk cId="2099807029" sldId="284"/>
            <ac:picMk id="5" creationId="{32CA0758-3AE7-8A28-38F3-3D3165F6DD3D}"/>
          </ac:picMkLst>
        </pc:picChg>
      </pc:sldChg>
      <pc:sldChg chg="modSp">
        <pc:chgData name="Han Yu" userId="2a1e4411-1f30-41b5-b796-42b7e7f4a6cb" providerId="ADAL" clId="{AD4725EC-1070-324E-8C01-ADD842ACC436}" dt="2025-02-18T16:21:03.079" v="0"/>
        <pc:sldMkLst>
          <pc:docMk/>
          <pc:sldMk cId="3039232772" sldId="285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039232772" sldId="285"/>
            <ac:spMk id="3" creationId="{ED119DDA-8258-E4BE-1C57-A14BDF4A9017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039232772" sldId="285"/>
            <ac:spMk id="5" creationId="{289FB763-F5C7-971E-10BC-67DBE7214624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039232772" sldId="285"/>
            <ac:spMk id="9" creationId="{B875D18C-0AB5-FB06-9356-13A88C873CF9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039232772" sldId="285"/>
            <ac:picMk id="7" creationId="{581CD937-1095-C271-4329-2C8B3C534CBB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039232772" sldId="285"/>
            <ac:picMk id="8" creationId="{7606B5F4-ACA0-CC06-1367-70599B7F0B63}"/>
          </ac:picMkLst>
        </pc:picChg>
      </pc:sldChg>
      <pc:sldChg chg="modSp mod modNotes">
        <pc:chgData name="Han Yu" userId="2a1e4411-1f30-41b5-b796-42b7e7f4a6cb" providerId="ADAL" clId="{AD4725EC-1070-324E-8C01-ADD842ACC436}" dt="2025-02-18T16:30:53.271" v="225" actId="1076"/>
        <pc:sldMkLst>
          <pc:docMk/>
          <pc:sldMk cId="3939589" sldId="286"/>
        </pc:sldMkLst>
        <pc:spChg chg="mod">
          <ac:chgData name="Han Yu" userId="2a1e4411-1f30-41b5-b796-42b7e7f4a6cb" providerId="ADAL" clId="{AD4725EC-1070-324E-8C01-ADD842ACC436}" dt="2025-02-18T16:30:53.271" v="225" actId="1076"/>
          <ac:spMkLst>
            <pc:docMk/>
            <pc:sldMk cId="3939589" sldId="286"/>
            <ac:spMk id="3" creationId="{59137EF7-400C-22ED-4832-94B586A96870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939589" sldId="286"/>
            <ac:spMk id="5" creationId="{5C6A190E-A4F3-3538-D473-CC92DB93DCCE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939589" sldId="286"/>
            <ac:spMk id="6" creationId="{79BF4C2A-BCF5-576F-8BE3-C59837B2A362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939589" sldId="286"/>
            <ac:picMk id="8" creationId="{8B1CB22C-84FC-4211-9E59-46378C868A30}"/>
          </ac:picMkLst>
        </pc:picChg>
      </pc:sldChg>
      <pc:sldChg chg="modSp modNotes">
        <pc:chgData name="Han Yu" userId="2a1e4411-1f30-41b5-b796-42b7e7f4a6cb" providerId="ADAL" clId="{AD4725EC-1070-324E-8C01-ADD842ACC436}" dt="2025-02-18T16:21:03.079" v="0"/>
        <pc:sldMkLst>
          <pc:docMk/>
          <pc:sldMk cId="3381328224" sldId="287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381328224" sldId="287"/>
            <ac:spMk id="4" creationId="{894E748A-CEEA-15F3-1640-3BF854CA1E7E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381328224" sldId="287"/>
            <ac:picMk id="5" creationId="{0B6BEF39-9FC2-D37A-3FC6-EC8793CBBA3E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381328224" sldId="287"/>
            <ac:picMk id="7" creationId="{6F100CAD-AD4B-C85F-CD49-5E4EDB4F9704}"/>
          </ac:picMkLst>
        </pc:picChg>
      </pc:sldChg>
      <pc:sldChg chg="modSp mod">
        <pc:chgData name="Han Yu" userId="2a1e4411-1f30-41b5-b796-42b7e7f4a6cb" providerId="ADAL" clId="{AD4725EC-1070-324E-8C01-ADD842ACC436}" dt="2025-02-18T16:31:23.511" v="237" actId="255"/>
        <pc:sldMkLst>
          <pc:docMk/>
          <pc:sldMk cId="2285467872" sldId="288"/>
        </pc:sldMkLst>
        <pc:spChg chg="mod">
          <ac:chgData name="Han Yu" userId="2a1e4411-1f30-41b5-b796-42b7e7f4a6cb" providerId="ADAL" clId="{AD4725EC-1070-324E-8C01-ADD842ACC436}" dt="2025-02-18T16:31:23.511" v="237" actId="255"/>
          <ac:spMkLst>
            <pc:docMk/>
            <pc:sldMk cId="2285467872" sldId="288"/>
            <ac:spMk id="3" creationId="{193D65C8-FE31-EC11-9C87-9342443852F5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285467872" sldId="288"/>
            <ac:spMk id="6" creationId="{3AC19E5F-F557-EC16-6865-644F241CFA8D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285467872" sldId="288"/>
            <ac:picMk id="5" creationId="{E0764DC2-6CC8-683A-23FD-13AE1B70D9A5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285467872" sldId="288"/>
            <ac:picMk id="8" creationId="{5CBB5C99-1F77-1ECB-6B7C-744CCE5CB753}"/>
          </ac:picMkLst>
        </pc:picChg>
      </pc:sldChg>
      <pc:sldChg chg="modSp mod modNotes">
        <pc:chgData name="Han Yu" userId="2a1e4411-1f30-41b5-b796-42b7e7f4a6cb" providerId="ADAL" clId="{AD4725EC-1070-324E-8C01-ADD842ACC436}" dt="2025-02-18T16:31:36.910" v="239" actId="27636"/>
        <pc:sldMkLst>
          <pc:docMk/>
          <pc:sldMk cId="1883371716" sldId="289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883371716" sldId="289"/>
            <ac:spMk id="4" creationId="{36E6BC08-26DE-E426-79EE-29FA2F5DC3F9}"/>
          </ac:spMkLst>
        </pc:spChg>
        <pc:spChg chg="mod">
          <ac:chgData name="Han Yu" userId="2a1e4411-1f30-41b5-b796-42b7e7f4a6cb" providerId="ADAL" clId="{AD4725EC-1070-324E-8C01-ADD842ACC436}" dt="2025-02-18T16:31:36.910" v="239" actId="27636"/>
          <ac:spMkLst>
            <pc:docMk/>
            <pc:sldMk cId="1883371716" sldId="289"/>
            <ac:spMk id="2054" creationId="{DD118BB0-0C90-777F-0759-FD106EBA5C0C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883371716" sldId="289"/>
            <ac:picMk id="2050" creationId="{48ECE9FA-601F-D607-3CC3-F25B40F849BC}"/>
          </ac:picMkLst>
        </pc:picChg>
      </pc:sldChg>
      <pc:sldChg chg="modSp">
        <pc:chgData name="Han Yu" userId="2a1e4411-1f30-41b5-b796-42b7e7f4a6cb" providerId="ADAL" clId="{AD4725EC-1070-324E-8C01-ADD842ACC436}" dt="2025-02-18T16:21:03.079" v="0"/>
        <pc:sldMkLst>
          <pc:docMk/>
          <pc:sldMk cId="3164772725" sldId="290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164772725" sldId="290"/>
            <ac:spMk id="2" creationId="{23E8EB56-06F0-0842-58DE-55AC2AA566B0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164772725" sldId="290"/>
            <ac:spMk id="3" creationId="{14A8B86F-7C16-77B4-D456-25DC6C347B87}"/>
          </ac:spMkLst>
        </pc:spChg>
      </pc:sldChg>
      <pc:sldChg chg="modSp">
        <pc:chgData name="Han Yu" userId="2a1e4411-1f30-41b5-b796-42b7e7f4a6cb" providerId="ADAL" clId="{AD4725EC-1070-324E-8C01-ADD842ACC436}" dt="2025-02-18T16:21:03.079" v="0"/>
        <pc:sldMkLst>
          <pc:docMk/>
          <pc:sldMk cId="3420501815" sldId="291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420501815" sldId="291"/>
            <ac:spMk id="2" creationId="{B165A560-9CDA-F4D0-A4FE-EC2C02FBDF59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420501815" sldId="291"/>
            <ac:picMk id="5" creationId="{D74E71E6-CF45-7ECB-967E-A9BC0901E3F4}"/>
          </ac:picMkLst>
        </pc:picChg>
      </pc:sldChg>
      <pc:sldChg chg="modSp modNotes">
        <pc:chgData name="Han Yu" userId="2a1e4411-1f30-41b5-b796-42b7e7f4a6cb" providerId="ADAL" clId="{AD4725EC-1070-324E-8C01-ADD842ACC436}" dt="2025-02-18T16:21:03.079" v="0"/>
        <pc:sldMkLst>
          <pc:docMk/>
          <pc:sldMk cId="3904378804" sldId="293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904378804" sldId="293"/>
            <ac:spMk id="2" creationId="{6F293D4F-35D9-132D-4A08-E329E243B2BF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904378804" sldId="293"/>
            <ac:spMk id="3" creationId="{6FF3D057-36EA-57DF-296D-D70E585B0B74}"/>
          </ac:spMkLst>
        </pc:spChg>
      </pc:sldChg>
      <pc:sldChg chg="addSp delSp modSp del mod ord">
        <pc:chgData name="Han Yu" userId="2a1e4411-1f30-41b5-b796-42b7e7f4a6cb" providerId="ADAL" clId="{AD4725EC-1070-324E-8C01-ADD842ACC436}" dt="2025-02-20T02:16:03.807" v="717" actId="2696"/>
        <pc:sldMkLst>
          <pc:docMk/>
          <pc:sldMk cId="1933399134" sldId="303"/>
        </pc:sldMkLst>
      </pc:sldChg>
      <pc:sldChg chg="modSp modNotes">
        <pc:chgData name="Han Yu" userId="2a1e4411-1f30-41b5-b796-42b7e7f4a6cb" providerId="ADAL" clId="{AD4725EC-1070-324E-8C01-ADD842ACC436}" dt="2025-02-18T16:21:03.079" v="0"/>
        <pc:sldMkLst>
          <pc:docMk/>
          <pc:sldMk cId="613112509" sldId="304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613112509" sldId="304"/>
            <ac:spMk id="2" creationId="{44FE6C8F-2498-4253-0ECB-B111818992E1}"/>
          </ac:spMkLst>
        </pc:spChg>
      </pc:sldChg>
      <pc:sldChg chg="addSp delSp modSp mod modNotes">
        <pc:chgData name="Han Yu" userId="2a1e4411-1f30-41b5-b796-42b7e7f4a6cb" providerId="ADAL" clId="{AD4725EC-1070-324E-8C01-ADD842ACC436}" dt="2025-02-18T16:28:20.401" v="126" actId="20577"/>
        <pc:sldMkLst>
          <pc:docMk/>
          <pc:sldMk cId="3458871581" sldId="305"/>
        </pc:sldMkLst>
        <pc:spChg chg="add mod">
          <ac:chgData name="Han Yu" userId="2a1e4411-1f30-41b5-b796-42b7e7f4a6cb" providerId="ADAL" clId="{AD4725EC-1070-324E-8C01-ADD842ACC436}" dt="2025-02-18T16:28:20.401" v="126" actId="20577"/>
          <ac:spMkLst>
            <pc:docMk/>
            <pc:sldMk cId="3458871581" sldId="305"/>
            <ac:spMk id="2" creationId="{B4320A52-AD1F-63A6-9FDF-F627713232D7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458871581" sldId="305"/>
            <ac:spMk id="7" creationId="{E865FD6A-670F-6716-F949-51FF4BE424FC}"/>
          </ac:spMkLst>
        </pc:spChg>
        <pc:grpChg chg="mod">
          <ac:chgData name="Han Yu" userId="2a1e4411-1f30-41b5-b796-42b7e7f4a6cb" providerId="ADAL" clId="{AD4725EC-1070-324E-8C01-ADD842ACC436}" dt="2025-02-18T16:21:03.079" v="0"/>
          <ac:grpSpMkLst>
            <pc:docMk/>
            <pc:sldMk cId="3458871581" sldId="305"/>
            <ac:grpSpMk id="28" creationId="{9C32C467-C759-01CF-74B2-CB96E7F7D95A}"/>
          </ac:grpSpMkLst>
        </pc:gr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458871581" sldId="305"/>
            <ac:picMk id="10" creationId="{0141F7E5-0681-6F9F-F03F-C6116777F59D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458871581" sldId="305"/>
            <ac:picMk id="12" creationId="{2EF63E27-43EE-CF0C-7044-18509AA60269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458871581" sldId="305"/>
            <ac:picMk id="26" creationId="{626EF536-893A-5639-BF37-A592C892A727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458871581" sldId="305"/>
            <ac:picMk id="27" creationId="{59D5F8E1-637C-1970-7F52-823885D87929}"/>
          </ac:picMkLst>
        </pc:picChg>
        <pc:cxnChg chg="mod">
          <ac:chgData name="Han Yu" userId="2a1e4411-1f30-41b5-b796-42b7e7f4a6cb" providerId="ADAL" clId="{AD4725EC-1070-324E-8C01-ADD842ACC436}" dt="2025-02-18T16:21:03.079" v="0"/>
          <ac:cxnSpMkLst>
            <pc:docMk/>
            <pc:sldMk cId="3458871581" sldId="305"/>
            <ac:cxnSpMk id="14" creationId="{C06B9007-CBB0-4223-44F5-17CFA2DBBCB5}"/>
          </ac:cxnSpMkLst>
        </pc:cxnChg>
        <pc:cxnChg chg="mod">
          <ac:chgData name="Han Yu" userId="2a1e4411-1f30-41b5-b796-42b7e7f4a6cb" providerId="ADAL" clId="{AD4725EC-1070-324E-8C01-ADD842ACC436}" dt="2025-02-18T16:21:03.079" v="0"/>
          <ac:cxnSpMkLst>
            <pc:docMk/>
            <pc:sldMk cId="3458871581" sldId="305"/>
            <ac:cxnSpMk id="16" creationId="{DA6F4B75-B1BB-D123-800B-DD8F5D9A3134}"/>
          </ac:cxnSpMkLst>
        </pc:cxnChg>
      </pc:sldChg>
      <pc:sldChg chg="modSp mod modNotes">
        <pc:chgData name="Han Yu" userId="2a1e4411-1f30-41b5-b796-42b7e7f4a6cb" providerId="ADAL" clId="{AD4725EC-1070-324E-8C01-ADD842ACC436}" dt="2025-02-18T16:36:25.868" v="377" actId="403"/>
        <pc:sldMkLst>
          <pc:docMk/>
          <pc:sldMk cId="3972929771" sldId="306"/>
        </pc:sldMkLst>
        <pc:spChg chg="mod">
          <ac:chgData name="Han Yu" userId="2a1e4411-1f30-41b5-b796-42b7e7f4a6cb" providerId="ADAL" clId="{AD4725EC-1070-324E-8C01-ADD842ACC436}" dt="2025-02-18T16:36:25.868" v="377" actId="403"/>
          <ac:spMkLst>
            <pc:docMk/>
            <pc:sldMk cId="3972929771" sldId="306"/>
            <ac:spMk id="2" creationId="{0835E225-CF24-3C4A-88F0-7CD1549DAD19}"/>
          </ac:spMkLst>
        </pc:spChg>
        <pc:spChg chg="mod">
          <ac:chgData name="Han Yu" userId="2a1e4411-1f30-41b5-b796-42b7e7f4a6cb" providerId="ADAL" clId="{AD4725EC-1070-324E-8C01-ADD842ACC436}" dt="2025-02-18T16:35:21.915" v="363" actId="1076"/>
          <ac:spMkLst>
            <pc:docMk/>
            <pc:sldMk cId="3972929771" sldId="306"/>
            <ac:spMk id="3" creationId="{F5226879-E7F3-5077-840C-4155A6436D8E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972929771" sldId="306"/>
            <ac:spMk id="4" creationId="{1FFD6272-8327-461E-B5AD-BA2C9BBBEE61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972929771" sldId="306"/>
            <ac:spMk id="5" creationId="{AE5EF206-CF99-4046-1AF0-EE6EC5AC79CD}"/>
          </ac:spMkLst>
        </pc:spChg>
        <pc:picChg chg="mod">
          <ac:chgData name="Han Yu" userId="2a1e4411-1f30-41b5-b796-42b7e7f4a6cb" providerId="ADAL" clId="{AD4725EC-1070-324E-8C01-ADD842ACC436}" dt="2025-02-18T16:35:28.255" v="365" actId="14100"/>
          <ac:picMkLst>
            <pc:docMk/>
            <pc:sldMk cId="3972929771" sldId="306"/>
            <ac:picMk id="10" creationId="{A53DA3FB-0FB3-C69E-E0C2-39B535141EF2}"/>
          </ac:picMkLst>
        </pc:picChg>
        <pc:picChg chg="mod">
          <ac:chgData name="Han Yu" userId="2a1e4411-1f30-41b5-b796-42b7e7f4a6cb" providerId="ADAL" clId="{AD4725EC-1070-324E-8C01-ADD842ACC436}" dt="2025-02-18T16:35:33.925" v="368" actId="1076"/>
          <ac:picMkLst>
            <pc:docMk/>
            <pc:sldMk cId="3972929771" sldId="306"/>
            <ac:picMk id="12" creationId="{3359F374-0780-79BA-C81A-7C4F522F9C0C}"/>
          </ac:picMkLst>
        </pc:picChg>
        <pc:picChg chg="mod">
          <ac:chgData name="Han Yu" userId="2a1e4411-1f30-41b5-b796-42b7e7f4a6cb" providerId="ADAL" clId="{AD4725EC-1070-324E-8C01-ADD842ACC436}" dt="2025-02-18T16:35:25.105" v="364" actId="14100"/>
          <ac:picMkLst>
            <pc:docMk/>
            <pc:sldMk cId="3972929771" sldId="306"/>
            <ac:picMk id="11268" creationId="{424FCEB2-DF40-63B0-4196-078636355E64}"/>
          </ac:picMkLst>
        </pc:picChg>
      </pc:sldChg>
      <pc:sldChg chg="modSp modNotes">
        <pc:chgData name="Han Yu" userId="2a1e4411-1f30-41b5-b796-42b7e7f4a6cb" providerId="ADAL" clId="{AD4725EC-1070-324E-8C01-ADD842ACC436}" dt="2025-02-18T16:21:03.079" v="0"/>
        <pc:sldMkLst>
          <pc:docMk/>
          <pc:sldMk cId="3844664520" sldId="307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844664520" sldId="307"/>
            <ac:spMk id="2" creationId="{524CFFC6-45D0-F6D4-92BD-9BBF9910E292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844664520" sldId="307"/>
            <ac:spMk id="5" creationId="{77DF3288-9BDC-B50F-F38F-4BA63F73E0A0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844664520" sldId="307"/>
            <ac:picMk id="7172" creationId="{BA12C18B-01A6-8EFE-E3C3-F7AF5B83D1FB}"/>
          </ac:picMkLst>
        </pc:picChg>
      </pc:sldChg>
      <pc:sldChg chg="modSp">
        <pc:chgData name="Han Yu" userId="2a1e4411-1f30-41b5-b796-42b7e7f4a6cb" providerId="ADAL" clId="{AD4725EC-1070-324E-8C01-ADD842ACC436}" dt="2025-02-18T16:21:03.079" v="0"/>
        <pc:sldMkLst>
          <pc:docMk/>
          <pc:sldMk cId="702773905" sldId="308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702773905" sldId="308"/>
            <ac:spMk id="2" creationId="{BAFE57E3-9B89-9BB0-5419-8015373835BE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702773905" sldId="308"/>
            <ac:spMk id="4" creationId="{A385981F-5DC3-5F5D-653F-8E2414FB6B38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702773905" sldId="308"/>
            <ac:picMk id="8194" creationId="{112F1219-47D1-5EFA-EC79-D4F21E06E754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702773905" sldId="308"/>
            <ac:picMk id="8196" creationId="{516E42CD-B34A-82CA-0146-83024CF57515}"/>
          </ac:picMkLst>
        </pc:picChg>
      </pc:sldChg>
      <pc:sldChg chg="modSp mod">
        <pc:chgData name="Han Yu" userId="2a1e4411-1f30-41b5-b796-42b7e7f4a6cb" providerId="ADAL" clId="{AD4725EC-1070-324E-8C01-ADD842ACC436}" dt="2025-02-20T02:06:04.176" v="715" actId="20577"/>
        <pc:sldMkLst>
          <pc:docMk/>
          <pc:sldMk cId="2784646578" sldId="309"/>
        </pc:sldMkLst>
        <pc:spChg chg="mod">
          <ac:chgData name="Han Yu" userId="2a1e4411-1f30-41b5-b796-42b7e7f4a6cb" providerId="ADAL" clId="{AD4725EC-1070-324E-8C01-ADD842ACC436}" dt="2025-02-20T02:06:04.176" v="715" actId="20577"/>
          <ac:spMkLst>
            <pc:docMk/>
            <pc:sldMk cId="2784646578" sldId="309"/>
            <ac:spMk id="2" creationId="{EF93F174-6314-D6FA-F986-771608BFFC1A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784646578" sldId="309"/>
            <ac:picMk id="9218" creationId="{C0706DCE-17D8-DBFD-68E9-674D50DD9E1A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784646578" sldId="309"/>
            <ac:picMk id="9220" creationId="{9314C721-3CCB-1EDF-6839-D31E826FA06C}"/>
          </ac:picMkLst>
        </pc:picChg>
      </pc:sldChg>
      <pc:sldChg chg="modSp">
        <pc:chgData name="Han Yu" userId="2a1e4411-1f30-41b5-b796-42b7e7f4a6cb" providerId="ADAL" clId="{AD4725EC-1070-324E-8C01-ADD842ACC436}" dt="2025-02-18T16:21:03.079" v="0"/>
        <pc:sldMkLst>
          <pc:docMk/>
          <pc:sldMk cId="2427945160" sldId="310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427945160" sldId="310"/>
            <ac:spMk id="2" creationId="{5D06F959-9B7F-555A-5F60-549BB9CA74CC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427945160" sldId="310"/>
            <ac:spMk id="4" creationId="{3EC6F150-80ED-B3D4-D3AE-DDEBD2123C6D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427945160" sldId="310"/>
            <ac:picMk id="10242" creationId="{87AB315D-148B-3C65-235F-0F64728B05E3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427945160" sldId="310"/>
            <ac:picMk id="10244" creationId="{A2DE0A32-AB28-684B-1C47-C87CBD39CF0B}"/>
          </ac:picMkLst>
        </pc:picChg>
      </pc:sldChg>
      <pc:sldChg chg="modSp mod modNotes">
        <pc:chgData name="Han Yu" userId="2a1e4411-1f30-41b5-b796-42b7e7f4a6cb" providerId="ADAL" clId="{AD4725EC-1070-324E-8C01-ADD842ACC436}" dt="2025-02-18T16:37:52.154" v="391" actId="1076"/>
        <pc:sldMkLst>
          <pc:docMk/>
          <pc:sldMk cId="2389275097" sldId="316"/>
        </pc:sldMkLst>
        <pc:spChg chg="mod">
          <ac:chgData name="Han Yu" userId="2a1e4411-1f30-41b5-b796-42b7e7f4a6cb" providerId="ADAL" clId="{AD4725EC-1070-324E-8C01-ADD842ACC436}" dt="2025-02-18T16:37:52.154" v="391" actId="1076"/>
          <ac:spMkLst>
            <pc:docMk/>
            <pc:sldMk cId="2389275097" sldId="316"/>
            <ac:spMk id="2" creationId="{E57E6C04-4051-B883-0FFD-0C104B795BCE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389275097" sldId="316"/>
            <ac:spMk id="4" creationId="{A45C165F-BC2D-0A42-B582-A27AE4DBB9CF}"/>
          </ac:spMkLst>
        </pc:spChg>
      </pc:sldChg>
      <pc:sldChg chg="modSp">
        <pc:chgData name="Han Yu" userId="2a1e4411-1f30-41b5-b796-42b7e7f4a6cb" providerId="ADAL" clId="{AD4725EC-1070-324E-8C01-ADD842ACC436}" dt="2025-02-18T16:21:03.079" v="0"/>
        <pc:sldMkLst>
          <pc:docMk/>
          <pc:sldMk cId="25426801" sldId="318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426801" sldId="318"/>
            <ac:spMk id="2" creationId="{E03CDE7B-F6E0-3F35-CA16-9CBD538BDDC8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426801" sldId="318"/>
            <ac:spMk id="5" creationId="{BD3F9509-0F97-B1BD-E658-8584D7B95636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426801" sldId="318"/>
            <ac:spMk id="8" creationId="{2CB06DC5-089E-7038-88F1-5052FBE2B487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426801" sldId="318"/>
            <ac:spMk id="9" creationId="{6F6914B3-E0F6-0831-25A8-713A1F6FBB71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426801" sldId="318"/>
            <ac:spMk id="10" creationId="{41CD90ED-F12C-DA32-1A84-EF0356FB7921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426801" sldId="318"/>
            <ac:spMk id="11" creationId="{1B79FEFC-04D4-EE23-8047-B09F61F389B0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5426801" sldId="318"/>
            <ac:picMk id="3" creationId="{FB110A80-880C-8C51-A846-E0F0179A4DA0}"/>
          </ac:picMkLst>
        </pc:picChg>
      </pc:sldChg>
      <pc:sldChg chg="modSp modNotes">
        <pc:chgData name="Han Yu" userId="2a1e4411-1f30-41b5-b796-42b7e7f4a6cb" providerId="ADAL" clId="{AD4725EC-1070-324E-8C01-ADD842ACC436}" dt="2025-02-18T16:21:03.079" v="0"/>
        <pc:sldMkLst>
          <pc:docMk/>
          <pc:sldMk cId="1324269546" sldId="321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324269546" sldId="321"/>
            <ac:spMk id="3" creationId="{8E0D0C58-4777-B836-81EE-F027A53CFFAF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324269546" sldId="321"/>
            <ac:spMk id="8" creationId="{2A92A9C4-6F5B-9A18-012E-5626D25E3582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324269546" sldId="321"/>
            <ac:spMk id="13" creationId="{174C1E59-2F37-F73C-4DFA-8971D19A54AE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324269546" sldId="321"/>
            <ac:picMk id="10" creationId="{E494228A-9E5D-1800-FDEC-760556611BD3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324269546" sldId="321"/>
            <ac:picMk id="12" creationId="{333BAB40-358F-BE60-7494-578A1971B335}"/>
          </ac:picMkLst>
        </pc:picChg>
      </pc:sldChg>
      <pc:sldChg chg="modSp">
        <pc:chgData name="Han Yu" userId="2a1e4411-1f30-41b5-b796-42b7e7f4a6cb" providerId="ADAL" clId="{AD4725EC-1070-324E-8C01-ADD842ACC436}" dt="2025-02-18T16:22:21.735" v="11"/>
        <pc:sldMkLst>
          <pc:docMk/>
          <pc:sldMk cId="2930349340" sldId="354"/>
        </pc:sldMkLst>
        <pc:spChg chg="mod">
          <ac:chgData name="Han Yu" userId="2a1e4411-1f30-41b5-b796-42b7e7f4a6cb" providerId="ADAL" clId="{AD4725EC-1070-324E-8C01-ADD842ACC436}" dt="2025-02-18T16:22:21.735" v="11"/>
          <ac:spMkLst>
            <pc:docMk/>
            <pc:sldMk cId="2930349340" sldId="354"/>
            <ac:spMk id="2" creationId="{CDF9B84F-6C5D-5853-C28E-EB2DF7B1EFE2}"/>
          </ac:spMkLst>
        </pc:spChg>
        <pc:spChg chg="mod">
          <ac:chgData name="Han Yu" userId="2a1e4411-1f30-41b5-b796-42b7e7f4a6cb" providerId="ADAL" clId="{AD4725EC-1070-324E-8C01-ADD842ACC436}" dt="2025-02-18T16:22:21.735" v="11"/>
          <ac:spMkLst>
            <pc:docMk/>
            <pc:sldMk cId="2930349340" sldId="354"/>
            <ac:spMk id="3" creationId="{558FFD7B-FB8A-AA24-ED2A-0BBD2A655ECF}"/>
          </ac:spMkLst>
        </pc:spChg>
      </pc:sldChg>
      <pc:sldChg chg="modSp mod">
        <pc:chgData name="Han Yu" userId="2a1e4411-1f30-41b5-b796-42b7e7f4a6cb" providerId="ADAL" clId="{AD4725EC-1070-324E-8C01-ADD842ACC436}" dt="2025-02-19T21:22:47.287" v="402" actId="1076"/>
        <pc:sldMkLst>
          <pc:docMk/>
          <pc:sldMk cId="2911514047" sldId="355"/>
        </pc:sldMkLst>
        <pc:spChg chg="mod">
          <ac:chgData name="Han Yu" userId="2a1e4411-1f30-41b5-b796-42b7e7f4a6cb" providerId="ADAL" clId="{AD4725EC-1070-324E-8C01-ADD842ACC436}" dt="2025-02-18T16:22:21.735" v="11"/>
          <ac:spMkLst>
            <pc:docMk/>
            <pc:sldMk cId="2911514047" sldId="355"/>
            <ac:spMk id="2" creationId="{9A343875-FAF6-1BDB-8FF8-482D6705C955}"/>
          </ac:spMkLst>
        </pc:spChg>
        <pc:spChg chg="mod">
          <ac:chgData name="Han Yu" userId="2a1e4411-1f30-41b5-b796-42b7e7f4a6cb" providerId="ADAL" clId="{AD4725EC-1070-324E-8C01-ADD842ACC436}" dt="2025-02-19T21:22:47.287" v="402" actId="1076"/>
          <ac:spMkLst>
            <pc:docMk/>
            <pc:sldMk cId="2911514047" sldId="355"/>
            <ac:spMk id="3" creationId="{7BEF86FE-851B-BAE3-81AA-A020CBCBE3A6}"/>
          </ac:spMkLst>
        </pc:spChg>
      </pc:sldChg>
      <pc:sldChg chg="modSp">
        <pc:chgData name="Han Yu" userId="2a1e4411-1f30-41b5-b796-42b7e7f4a6cb" providerId="ADAL" clId="{AD4725EC-1070-324E-8C01-ADD842ACC436}" dt="2025-02-18T16:22:21.735" v="11"/>
        <pc:sldMkLst>
          <pc:docMk/>
          <pc:sldMk cId="602533506" sldId="356"/>
        </pc:sldMkLst>
        <pc:spChg chg="mod">
          <ac:chgData name="Han Yu" userId="2a1e4411-1f30-41b5-b796-42b7e7f4a6cb" providerId="ADAL" clId="{AD4725EC-1070-324E-8C01-ADD842ACC436}" dt="2025-02-18T16:22:21.735" v="11"/>
          <ac:spMkLst>
            <pc:docMk/>
            <pc:sldMk cId="602533506" sldId="356"/>
            <ac:spMk id="2" creationId="{86EB6993-3511-2019-8377-419C4A772A0C}"/>
          </ac:spMkLst>
        </pc:spChg>
        <pc:spChg chg="mod">
          <ac:chgData name="Han Yu" userId="2a1e4411-1f30-41b5-b796-42b7e7f4a6cb" providerId="ADAL" clId="{AD4725EC-1070-324E-8C01-ADD842ACC436}" dt="2025-02-18T16:22:21.735" v="11"/>
          <ac:spMkLst>
            <pc:docMk/>
            <pc:sldMk cId="602533506" sldId="356"/>
            <ac:spMk id="3" creationId="{393466CE-C05D-6C5F-E099-D21F61954BFF}"/>
          </ac:spMkLst>
        </pc:spChg>
      </pc:sldChg>
      <pc:sldChg chg="addSp delSp modSp del mod">
        <pc:chgData name="Han Yu" userId="2a1e4411-1f30-41b5-b796-42b7e7f4a6cb" providerId="ADAL" clId="{AD4725EC-1070-324E-8C01-ADD842ACC436}" dt="2025-02-19T22:26:51.831" v="537" actId="2696"/>
        <pc:sldMkLst>
          <pc:docMk/>
          <pc:sldMk cId="489384374" sldId="357"/>
        </pc:sldMkLst>
        <pc:spChg chg="mod">
          <ac:chgData name="Han Yu" userId="2a1e4411-1f30-41b5-b796-42b7e7f4a6cb" providerId="ADAL" clId="{AD4725EC-1070-324E-8C01-ADD842ACC436}" dt="2025-02-19T22:13:34.143" v="478" actId="20577"/>
          <ac:spMkLst>
            <pc:docMk/>
            <pc:sldMk cId="489384374" sldId="357"/>
            <ac:spMk id="3" creationId="{ADE335EF-9C09-6D3C-2E6F-EB0B8EBC7D17}"/>
          </ac:spMkLst>
        </pc:spChg>
        <pc:spChg chg="add mod">
          <ac:chgData name="Han Yu" userId="2a1e4411-1f30-41b5-b796-42b7e7f4a6cb" providerId="ADAL" clId="{AD4725EC-1070-324E-8C01-ADD842ACC436}" dt="2025-02-19T22:04:41.866" v="429" actId="14100"/>
          <ac:spMkLst>
            <pc:docMk/>
            <pc:sldMk cId="489384374" sldId="357"/>
            <ac:spMk id="8" creationId="{7FA19DA0-7CC5-A176-5E38-0D8CCA58D0AA}"/>
          </ac:spMkLst>
        </pc:spChg>
        <pc:picChg chg="del mod">
          <ac:chgData name="Han Yu" userId="2a1e4411-1f30-41b5-b796-42b7e7f4a6cb" providerId="ADAL" clId="{AD4725EC-1070-324E-8C01-ADD842ACC436}" dt="2025-02-19T21:59:13.122" v="409" actId="478"/>
          <ac:picMkLst>
            <pc:docMk/>
            <pc:sldMk cId="489384374" sldId="357"/>
            <ac:picMk id="4" creationId="{E67DD48B-A068-8524-72D4-DBDECE77E7CB}"/>
          </ac:picMkLst>
        </pc:picChg>
        <pc:picChg chg="del mod">
          <ac:chgData name="Han Yu" userId="2a1e4411-1f30-41b5-b796-42b7e7f4a6cb" providerId="ADAL" clId="{AD4725EC-1070-324E-8C01-ADD842ACC436}" dt="2025-02-19T22:04:28.742" v="425" actId="478"/>
          <ac:picMkLst>
            <pc:docMk/>
            <pc:sldMk cId="489384374" sldId="357"/>
            <ac:picMk id="5" creationId="{F6226FDF-FAC4-E4C3-E0CE-E65E7243399A}"/>
          </ac:picMkLst>
        </pc:picChg>
        <pc:picChg chg="add mod">
          <ac:chgData name="Han Yu" userId="2a1e4411-1f30-41b5-b796-42b7e7f4a6cb" providerId="ADAL" clId="{AD4725EC-1070-324E-8C01-ADD842ACC436}" dt="2025-02-19T22:04:35.716" v="427" actId="1076"/>
          <ac:picMkLst>
            <pc:docMk/>
            <pc:sldMk cId="489384374" sldId="357"/>
            <ac:picMk id="7" creationId="{7B90191A-DEE2-BAFC-2F6E-D24217F3CF61}"/>
          </ac:picMkLst>
        </pc:picChg>
      </pc:sldChg>
      <pc:sldChg chg="modSp mod">
        <pc:chgData name="Han Yu" userId="2a1e4411-1f30-41b5-b796-42b7e7f4a6cb" providerId="ADAL" clId="{AD4725EC-1070-324E-8C01-ADD842ACC436}" dt="2025-02-19T22:30:20.706" v="617" actId="14100"/>
        <pc:sldMkLst>
          <pc:docMk/>
          <pc:sldMk cId="2046740553" sldId="358"/>
        </pc:sldMkLst>
        <pc:spChg chg="mod">
          <ac:chgData name="Han Yu" userId="2a1e4411-1f30-41b5-b796-42b7e7f4a6cb" providerId="ADAL" clId="{AD4725EC-1070-324E-8C01-ADD842ACC436}" dt="2025-02-18T16:24:02.879" v="56" actId="403"/>
          <ac:spMkLst>
            <pc:docMk/>
            <pc:sldMk cId="2046740553" sldId="358"/>
            <ac:spMk id="2" creationId="{14DC23F8-8F1B-EB55-BC77-2097B4BD5415}"/>
          </ac:spMkLst>
        </pc:spChg>
        <pc:spChg chg="mod">
          <ac:chgData name="Han Yu" userId="2a1e4411-1f30-41b5-b796-42b7e7f4a6cb" providerId="ADAL" clId="{AD4725EC-1070-324E-8C01-ADD842ACC436}" dt="2025-02-19T22:30:03.560" v="615" actId="20577"/>
          <ac:spMkLst>
            <pc:docMk/>
            <pc:sldMk cId="2046740553" sldId="358"/>
            <ac:spMk id="4" creationId="{D68791CA-A45B-E646-0DD2-2D592080DB76}"/>
          </ac:spMkLst>
        </pc:spChg>
        <pc:picChg chg="mod">
          <ac:chgData name="Han Yu" userId="2a1e4411-1f30-41b5-b796-42b7e7f4a6cb" providerId="ADAL" clId="{AD4725EC-1070-324E-8C01-ADD842ACC436}" dt="2025-02-19T22:30:20.706" v="617" actId="14100"/>
          <ac:picMkLst>
            <pc:docMk/>
            <pc:sldMk cId="2046740553" sldId="358"/>
            <ac:picMk id="5" creationId="{3602FA9C-7096-89BA-D333-C4BA60014AA4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046740553" sldId="358"/>
            <ac:picMk id="6" creationId="{75860D02-F9D0-E6FF-93CC-8EFB06C4653A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046740553" sldId="358"/>
            <ac:picMk id="7" creationId="{F1A20E4A-FE43-B43F-0D26-5E704053F51B}"/>
          </ac:picMkLst>
        </pc:picChg>
      </pc:sldChg>
      <pc:sldChg chg="modSp">
        <pc:chgData name="Han Yu" userId="2a1e4411-1f30-41b5-b796-42b7e7f4a6cb" providerId="ADAL" clId="{AD4725EC-1070-324E-8C01-ADD842ACC436}" dt="2025-02-18T16:21:03.079" v="0"/>
        <pc:sldMkLst>
          <pc:docMk/>
          <pc:sldMk cId="4272919471" sldId="359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4272919471" sldId="359"/>
            <ac:spMk id="2" creationId="{680FE1A9-864F-F2CA-AF62-A71B615EC18E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4272919471" sldId="359"/>
            <ac:spMk id="5" creationId="{EB6A9CDF-FCD4-6DC2-108B-264AAD291DBC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4272919471" sldId="359"/>
            <ac:spMk id="7" creationId="{1FD3006B-9275-B27B-4E4F-597C25002BF9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4272919471" sldId="359"/>
            <ac:picMk id="6" creationId="{6C933538-5577-AE83-BCF6-DAEDE38BD232}"/>
          </ac:picMkLst>
        </pc:picChg>
      </pc:sldChg>
      <pc:sldChg chg="addSp modSp mod">
        <pc:chgData name="Han Yu" userId="2a1e4411-1f30-41b5-b796-42b7e7f4a6cb" providerId="ADAL" clId="{AD4725EC-1070-324E-8C01-ADD842ACC436}" dt="2025-02-19T22:37:03.468" v="643" actId="1076"/>
        <pc:sldMkLst>
          <pc:docMk/>
          <pc:sldMk cId="1001628479" sldId="361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001628479" sldId="361"/>
            <ac:spMk id="2" creationId="{53F8F661-B5E3-6607-9000-96A0D17CB7D2}"/>
          </ac:spMkLst>
        </pc:spChg>
        <pc:spChg chg="mod">
          <ac:chgData name="Han Yu" userId="2a1e4411-1f30-41b5-b796-42b7e7f4a6cb" providerId="ADAL" clId="{AD4725EC-1070-324E-8C01-ADD842ACC436}" dt="2025-02-19T22:36:58.865" v="642" actId="20577"/>
          <ac:spMkLst>
            <pc:docMk/>
            <pc:sldMk cId="1001628479" sldId="361"/>
            <ac:spMk id="3" creationId="{92B7B5ED-0B23-B455-79D4-A2D09887E596}"/>
          </ac:spMkLst>
        </pc:spChg>
        <pc:spChg chg="add mod">
          <ac:chgData name="Han Yu" userId="2a1e4411-1f30-41b5-b796-42b7e7f4a6cb" providerId="ADAL" clId="{AD4725EC-1070-324E-8C01-ADD842ACC436}" dt="2025-02-19T22:35:53.860" v="640" actId="1076"/>
          <ac:spMkLst>
            <pc:docMk/>
            <pc:sldMk cId="1001628479" sldId="361"/>
            <ac:spMk id="4" creationId="{C3BA29AF-C9AA-022F-2E06-D533AFD4E598}"/>
          </ac:spMkLst>
        </pc:spChg>
        <pc:picChg chg="mod">
          <ac:chgData name="Han Yu" userId="2a1e4411-1f30-41b5-b796-42b7e7f4a6cb" providerId="ADAL" clId="{AD4725EC-1070-324E-8C01-ADD842ACC436}" dt="2025-02-19T22:37:03.468" v="643" actId="1076"/>
          <ac:picMkLst>
            <pc:docMk/>
            <pc:sldMk cId="1001628479" sldId="361"/>
            <ac:picMk id="5" creationId="{4173285A-CF51-DD27-580E-F69470698E6A}"/>
          </ac:picMkLst>
        </pc:picChg>
      </pc:sldChg>
      <pc:sldChg chg="addSp delSp modSp mod modNotes">
        <pc:chgData name="Han Yu" userId="2a1e4411-1f30-41b5-b796-42b7e7f4a6cb" providerId="ADAL" clId="{AD4725EC-1070-324E-8C01-ADD842ACC436}" dt="2025-02-20T01:32:31.555" v="707" actId="20577"/>
        <pc:sldMkLst>
          <pc:docMk/>
          <pc:sldMk cId="2407958831" sldId="362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407958831" sldId="362"/>
            <ac:spMk id="2" creationId="{9AD2B2C5-BBAB-6142-7B6C-A27BBFE40DE4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407958831" sldId="362"/>
            <ac:spMk id="7" creationId="{5BBFAA0F-985D-3E3E-1B4A-D6747192C53F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407958831" sldId="362"/>
            <ac:spMk id="8" creationId="{971074D6-6BC1-6642-0EE5-111E3E7145D8}"/>
          </ac:spMkLst>
        </pc:spChg>
        <pc:spChg chg="mod">
          <ac:chgData name="Han Yu" userId="2a1e4411-1f30-41b5-b796-42b7e7f4a6cb" providerId="ADAL" clId="{AD4725EC-1070-324E-8C01-ADD842ACC436}" dt="2025-02-20T01:32:31.555" v="707" actId="20577"/>
          <ac:spMkLst>
            <pc:docMk/>
            <pc:sldMk cId="2407958831" sldId="362"/>
            <ac:spMk id="9" creationId="{D8100382-4043-2660-183E-4E21C5740753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407958831" sldId="362"/>
            <ac:spMk id="10" creationId="{5DB5A11D-D405-6FDB-E025-8AEB068D5FF3}"/>
          </ac:spMkLst>
        </pc:spChg>
        <pc:spChg chg="mod">
          <ac:chgData name="Han Yu" userId="2a1e4411-1f30-41b5-b796-42b7e7f4a6cb" providerId="ADAL" clId="{AD4725EC-1070-324E-8C01-ADD842ACC436}" dt="2025-02-20T01:31:31.183" v="701" actId="1076"/>
          <ac:spMkLst>
            <pc:docMk/>
            <pc:sldMk cId="2407958831" sldId="362"/>
            <ac:spMk id="11" creationId="{C2D8AFB5-2DB6-4A29-1AF7-40AB5BC9A958}"/>
          </ac:spMkLst>
        </pc:spChg>
        <pc:spChg chg="mod">
          <ac:chgData name="Han Yu" userId="2a1e4411-1f30-41b5-b796-42b7e7f4a6cb" providerId="ADAL" clId="{AD4725EC-1070-324E-8C01-ADD842ACC436}" dt="2025-02-20T01:31:24.145" v="700" actId="14100"/>
          <ac:spMkLst>
            <pc:docMk/>
            <pc:sldMk cId="2407958831" sldId="362"/>
            <ac:spMk id="12" creationId="{561BA2F0-1768-0ACB-6468-0223E2A4CC3D}"/>
          </ac:spMkLst>
        </pc:spChg>
        <pc:spChg chg="mod">
          <ac:chgData name="Han Yu" userId="2a1e4411-1f30-41b5-b796-42b7e7f4a6cb" providerId="ADAL" clId="{AD4725EC-1070-324E-8C01-ADD842ACC436}" dt="2025-02-20T01:31:02.440" v="697" actId="14100"/>
          <ac:spMkLst>
            <pc:docMk/>
            <pc:sldMk cId="2407958831" sldId="362"/>
            <ac:spMk id="13" creationId="{8094E580-0BD7-588F-F7E0-2B63FCFD439F}"/>
          </ac:spMkLst>
        </pc:spChg>
        <pc:picChg chg="del">
          <ac:chgData name="Han Yu" userId="2a1e4411-1f30-41b5-b796-42b7e7f4a6cb" providerId="ADAL" clId="{AD4725EC-1070-324E-8C01-ADD842ACC436}" dt="2025-02-20T01:30:42.511" v="690" actId="478"/>
          <ac:picMkLst>
            <pc:docMk/>
            <pc:sldMk cId="2407958831" sldId="362"/>
            <ac:picMk id="4" creationId="{E64D2533-9C64-9952-7D2F-1782EFC05E0F}"/>
          </ac:picMkLst>
        </pc:picChg>
        <pc:picChg chg="del mod">
          <ac:chgData name="Han Yu" userId="2a1e4411-1f30-41b5-b796-42b7e7f4a6cb" providerId="ADAL" clId="{AD4725EC-1070-324E-8C01-ADD842ACC436}" dt="2025-02-20T01:28:54.842" v="676" actId="478"/>
          <ac:picMkLst>
            <pc:docMk/>
            <pc:sldMk cId="2407958831" sldId="362"/>
            <ac:picMk id="5" creationId="{6713539E-023E-97A9-162E-63FF6FDEF87F}"/>
          </ac:picMkLst>
        </pc:picChg>
        <pc:picChg chg="del mod">
          <ac:chgData name="Han Yu" userId="2a1e4411-1f30-41b5-b796-42b7e7f4a6cb" providerId="ADAL" clId="{AD4725EC-1070-324E-8C01-ADD842ACC436}" dt="2025-02-20T01:30:08.352" v="686" actId="478"/>
          <ac:picMkLst>
            <pc:docMk/>
            <pc:sldMk cId="2407958831" sldId="362"/>
            <ac:picMk id="6" creationId="{93E56647-FF1E-E6B4-1CCD-87242E443A30}"/>
          </ac:picMkLst>
        </pc:picChg>
        <pc:picChg chg="add del mod">
          <ac:chgData name="Han Yu" userId="2a1e4411-1f30-41b5-b796-42b7e7f4a6cb" providerId="ADAL" clId="{AD4725EC-1070-324E-8C01-ADD842ACC436}" dt="2025-02-20T01:28:29.858" v="668" actId="478"/>
          <ac:picMkLst>
            <pc:docMk/>
            <pc:sldMk cId="2407958831" sldId="362"/>
            <ac:picMk id="14" creationId="{1BAD6EC0-3D13-ACD3-4E37-435907806E37}"/>
          </ac:picMkLst>
        </pc:picChg>
        <pc:picChg chg="add mod">
          <ac:chgData name="Han Yu" userId="2a1e4411-1f30-41b5-b796-42b7e7f4a6cb" providerId="ADAL" clId="{AD4725EC-1070-324E-8C01-ADD842ACC436}" dt="2025-02-20T01:31:36.402" v="702" actId="14100"/>
          <ac:picMkLst>
            <pc:docMk/>
            <pc:sldMk cId="2407958831" sldId="362"/>
            <ac:picMk id="18" creationId="{A5AF9126-E046-6FE9-0F94-9D288A2691EF}"/>
          </ac:picMkLst>
        </pc:picChg>
        <pc:picChg chg="add mod">
          <ac:chgData name="Han Yu" userId="2a1e4411-1f30-41b5-b796-42b7e7f4a6cb" providerId="ADAL" clId="{AD4725EC-1070-324E-8C01-ADD842ACC436}" dt="2025-02-20T01:32:04.735" v="706" actId="1076"/>
          <ac:picMkLst>
            <pc:docMk/>
            <pc:sldMk cId="2407958831" sldId="362"/>
            <ac:picMk id="21" creationId="{C0EB4ACE-2770-0178-F045-7A2A5C757629}"/>
          </ac:picMkLst>
        </pc:picChg>
        <pc:picChg chg="add mod">
          <ac:chgData name="Han Yu" userId="2a1e4411-1f30-41b5-b796-42b7e7f4a6cb" providerId="ADAL" clId="{AD4725EC-1070-324E-8C01-ADD842ACC436}" dt="2025-02-20T01:30:54.626" v="695" actId="167"/>
          <ac:picMkLst>
            <pc:docMk/>
            <pc:sldMk cId="2407958831" sldId="362"/>
            <ac:picMk id="23" creationId="{4E6823C3-853D-7D8D-EE95-43E3DDE39684}"/>
          </ac:picMkLst>
        </pc:picChg>
        <pc:cxnChg chg="mod">
          <ac:chgData name="Han Yu" userId="2a1e4411-1f30-41b5-b796-42b7e7f4a6cb" providerId="ADAL" clId="{AD4725EC-1070-324E-8C01-ADD842ACC436}" dt="2025-02-20T01:31:02.440" v="697" actId="14100"/>
          <ac:cxnSpMkLst>
            <pc:docMk/>
            <pc:sldMk cId="2407958831" sldId="362"/>
            <ac:cxnSpMk id="15" creationId="{5681249E-F9DB-4DF1-E41A-74BFA0E40562}"/>
          </ac:cxnSpMkLst>
        </pc:cxnChg>
        <pc:cxnChg chg="mod">
          <ac:chgData name="Han Yu" userId="2a1e4411-1f30-41b5-b796-42b7e7f4a6cb" providerId="ADAL" clId="{AD4725EC-1070-324E-8C01-ADD842ACC436}" dt="2025-02-20T01:31:31.183" v="701" actId="1076"/>
          <ac:cxnSpMkLst>
            <pc:docMk/>
            <pc:sldMk cId="2407958831" sldId="362"/>
            <ac:cxnSpMk id="17" creationId="{33F3402C-5916-46AE-AFBA-E9D001C01FF1}"/>
          </ac:cxnSpMkLst>
        </pc:cxnChg>
        <pc:cxnChg chg="mod">
          <ac:chgData name="Han Yu" userId="2a1e4411-1f30-41b5-b796-42b7e7f4a6cb" providerId="ADAL" clId="{AD4725EC-1070-324E-8C01-ADD842ACC436}" dt="2025-02-20T01:31:24.145" v="700" actId="14100"/>
          <ac:cxnSpMkLst>
            <pc:docMk/>
            <pc:sldMk cId="2407958831" sldId="362"/>
            <ac:cxnSpMk id="19" creationId="{BCF57699-038A-4688-F414-B64316B4B1C9}"/>
          </ac:cxnSpMkLst>
        </pc:cxnChg>
      </pc:sldChg>
      <pc:sldChg chg="modSp mod">
        <pc:chgData name="Han Yu" userId="2a1e4411-1f30-41b5-b796-42b7e7f4a6cb" providerId="ADAL" clId="{AD4725EC-1070-324E-8C01-ADD842ACC436}" dt="2025-02-20T01:44:02.902" v="712" actId="1076"/>
        <pc:sldMkLst>
          <pc:docMk/>
          <pc:sldMk cId="3212852230" sldId="364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212852230" sldId="364"/>
            <ac:spMk id="2" creationId="{63D437AD-7FB7-B1F6-348C-EDD1450F3D28}"/>
          </ac:spMkLst>
        </pc:spChg>
        <pc:spChg chg="mod">
          <ac:chgData name="Han Yu" userId="2a1e4411-1f30-41b5-b796-42b7e7f4a6cb" providerId="ADAL" clId="{AD4725EC-1070-324E-8C01-ADD842ACC436}" dt="2025-02-20T01:44:02.902" v="712" actId="1076"/>
          <ac:spMkLst>
            <pc:docMk/>
            <pc:sldMk cId="3212852230" sldId="364"/>
            <ac:spMk id="4" creationId="{751D0684-22D0-9F12-5A0E-2ED70E396443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212852230" sldId="364"/>
            <ac:spMk id="5" creationId="{A4274E07-B57C-318E-4EFE-4E2C8ABCFCB5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212852230" sldId="364"/>
            <ac:picMk id="3" creationId="{E58B01FF-F082-6BF9-65DF-57C190F6295D}"/>
          </ac:picMkLst>
        </pc:picChg>
      </pc:sldChg>
      <pc:sldChg chg="modSp modNotes">
        <pc:chgData name="Han Yu" userId="2a1e4411-1f30-41b5-b796-42b7e7f4a6cb" providerId="ADAL" clId="{AD4725EC-1070-324E-8C01-ADD842ACC436}" dt="2025-02-18T16:21:03.079" v="0"/>
        <pc:sldMkLst>
          <pc:docMk/>
          <pc:sldMk cId="3497116365" sldId="365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497116365" sldId="365"/>
            <ac:spMk id="2" creationId="{FCBB705D-7820-9F37-B706-26C34DD926E1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497116365" sldId="365"/>
            <ac:spMk id="4" creationId="{C5BB21DA-BF33-5B38-7CED-451D14379D6E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497116365" sldId="365"/>
            <ac:spMk id="5" creationId="{2E386F9C-5399-0C50-0510-FE771AFC851C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497116365" sldId="365"/>
            <ac:picMk id="6" creationId="{7169170F-14A4-A9EC-D5E4-BBF541EC653C}"/>
          </ac:picMkLst>
        </pc:picChg>
      </pc:sldChg>
      <pc:sldChg chg="modSp modNotes">
        <pc:chgData name="Han Yu" userId="2a1e4411-1f30-41b5-b796-42b7e7f4a6cb" providerId="ADAL" clId="{AD4725EC-1070-324E-8C01-ADD842ACC436}" dt="2025-02-18T16:21:03.079" v="0"/>
        <pc:sldMkLst>
          <pc:docMk/>
          <pc:sldMk cId="2560599189" sldId="370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60599189" sldId="370"/>
            <ac:spMk id="2" creationId="{1F19AD53-2EBB-EC4D-5B15-C9582B507AD2}"/>
          </ac:spMkLst>
        </pc:spChg>
        <pc:graphicFrameChg chg="mod">
          <ac:chgData name="Han Yu" userId="2a1e4411-1f30-41b5-b796-42b7e7f4a6cb" providerId="ADAL" clId="{AD4725EC-1070-324E-8C01-ADD842ACC436}" dt="2025-02-18T16:21:03.079" v="0"/>
          <ac:graphicFrameMkLst>
            <pc:docMk/>
            <pc:sldMk cId="2560599189" sldId="370"/>
            <ac:graphicFrameMk id="6" creationId="{A277555C-62BE-D919-64BC-FFBF1FBDCE0D}"/>
          </ac:graphicFrameMkLst>
        </pc:graphicFrameChg>
      </pc:sldChg>
      <pc:sldChg chg="modSp mod modNotes">
        <pc:chgData name="Han Yu" userId="2a1e4411-1f30-41b5-b796-42b7e7f4a6cb" providerId="ADAL" clId="{AD4725EC-1070-324E-8C01-ADD842ACC436}" dt="2025-02-18T16:25:49.620" v="78" actId="403"/>
        <pc:sldMkLst>
          <pc:docMk/>
          <pc:sldMk cId="1882497093" sldId="371"/>
        </pc:sldMkLst>
        <pc:spChg chg="mod">
          <ac:chgData name="Han Yu" userId="2a1e4411-1f30-41b5-b796-42b7e7f4a6cb" providerId="ADAL" clId="{AD4725EC-1070-324E-8C01-ADD842ACC436}" dt="2025-02-18T16:25:49.620" v="78" actId="403"/>
          <ac:spMkLst>
            <pc:docMk/>
            <pc:sldMk cId="1882497093" sldId="371"/>
            <ac:spMk id="2" creationId="{C089A6AD-0F4C-4770-4B7A-7FD99B5FC9D3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882497093" sldId="371"/>
            <ac:spMk id="3" creationId="{88C79423-5881-D555-8066-813C1B65CAA7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882497093" sldId="371"/>
            <ac:spMk id="6" creationId="{83A997FC-5872-9BE6-9659-8F2CF81BDAF3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882497093" sldId="371"/>
            <ac:picMk id="4" creationId="{B3CCB819-5D51-062D-09EE-8A514F01DB0E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882497093" sldId="371"/>
            <ac:picMk id="5" creationId="{5726E9D0-D3DC-181F-1240-C2183655A570}"/>
          </ac:picMkLst>
        </pc:picChg>
      </pc:sldChg>
      <pc:sldChg chg="modSp mod">
        <pc:chgData name="Han Yu" userId="2a1e4411-1f30-41b5-b796-42b7e7f4a6cb" providerId="ADAL" clId="{AD4725EC-1070-324E-8C01-ADD842ACC436}" dt="2025-02-18T16:26:17.541" v="84" actId="14100"/>
        <pc:sldMkLst>
          <pc:docMk/>
          <pc:sldMk cId="2544690355" sldId="372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44690355" sldId="372"/>
            <ac:spMk id="2" creationId="{EADD3CDA-23E1-8A8B-5C48-5DF9F1351EF7}"/>
          </ac:spMkLst>
        </pc:spChg>
        <pc:spChg chg="mod">
          <ac:chgData name="Han Yu" userId="2a1e4411-1f30-41b5-b796-42b7e7f4a6cb" providerId="ADAL" clId="{AD4725EC-1070-324E-8C01-ADD842ACC436}" dt="2025-02-18T16:26:05.932" v="82" actId="14100"/>
          <ac:spMkLst>
            <pc:docMk/>
            <pc:sldMk cId="2544690355" sldId="372"/>
            <ac:spMk id="6" creationId="{BD6D6064-A6BB-08E8-098D-874466842A36}"/>
          </ac:spMkLst>
        </pc:spChg>
        <pc:spChg chg="mod">
          <ac:chgData name="Han Yu" userId="2a1e4411-1f30-41b5-b796-42b7e7f4a6cb" providerId="ADAL" clId="{AD4725EC-1070-324E-8C01-ADD842ACC436}" dt="2025-02-18T16:26:02.931" v="81" actId="14100"/>
          <ac:spMkLst>
            <pc:docMk/>
            <pc:sldMk cId="2544690355" sldId="372"/>
            <ac:spMk id="10" creationId="{C944A1D0-A063-32A7-C349-381964D5A3CD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44690355" sldId="372"/>
            <ac:spMk id="11" creationId="{E14B775C-D1C5-046C-2ADD-AB16471E5A9D}"/>
          </ac:spMkLst>
        </pc:spChg>
        <pc:spChg chg="mod">
          <ac:chgData name="Han Yu" userId="2a1e4411-1f30-41b5-b796-42b7e7f4a6cb" providerId="ADAL" clId="{AD4725EC-1070-324E-8C01-ADD842ACC436}" dt="2025-02-18T16:26:12.151" v="83" actId="1076"/>
          <ac:spMkLst>
            <pc:docMk/>
            <pc:sldMk cId="2544690355" sldId="372"/>
            <ac:spMk id="13" creationId="{4AE2B9BC-BCDE-8189-9AC8-8FD1B3995192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44690355" sldId="372"/>
            <ac:spMk id="14" creationId="{364AF778-BD45-CF9B-78CC-40E3D30362DF}"/>
          </ac:spMkLst>
        </pc:spChg>
        <pc:spChg chg="mod">
          <ac:chgData name="Han Yu" userId="2a1e4411-1f30-41b5-b796-42b7e7f4a6cb" providerId="ADAL" clId="{AD4725EC-1070-324E-8C01-ADD842ACC436}" dt="2025-02-18T16:26:12.151" v="83" actId="1076"/>
          <ac:spMkLst>
            <pc:docMk/>
            <pc:sldMk cId="2544690355" sldId="372"/>
            <ac:spMk id="15" creationId="{920C5CFE-68BB-AB7C-10E0-2C94BF22F4CD}"/>
          </ac:spMkLst>
        </pc:spChg>
        <pc:picChg chg="mod">
          <ac:chgData name="Han Yu" userId="2a1e4411-1f30-41b5-b796-42b7e7f4a6cb" providerId="ADAL" clId="{AD4725EC-1070-324E-8C01-ADD842ACC436}" dt="2025-02-18T16:26:12.151" v="83" actId="1076"/>
          <ac:picMkLst>
            <pc:docMk/>
            <pc:sldMk cId="2544690355" sldId="372"/>
            <ac:picMk id="19" creationId="{B27968F8-86E8-6852-DC4C-3CA154057FAB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544690355" sldId="372"/>
            <ac:picMk id="23" creationId="{3789AD1E-D937-A3C4-2468-C1A8380235DA}"/>
          </ac:picMkLst>
        </pc:picChg>
        <pc:picChg chg="mod">
          <ac:chgData name="Han Yu" userId="2a1e4411-1f30-41b5-b796-42b7e7f4a6cb" providerId="ADAL" clId="{AD4725EC-1070-324E-8C01-ADD842ACC436}" dt="2025-02-18T16:26:12.151" v="83" actId="1076"/>
          <ac:picMkLst>
            <pc:docMk/>
            <pc:sldMk cId="2544690355" sldId="372"/>
            <ac:picMk id="25" creationId="{549B14E7-17EE-0BB6-1F96-9C74472E3127}"/>
          </ac:picMkLst>
        </pc:picChg>
        <pc:cxnChg chg="mod">
          <ac:chgData name="Han Yu" userId="2a1e4411-1f30-41b5-b796-42b7e7f4a6cb" providerId="ADAL" clId="{AD4725EC-1070-324E-8C01-ADD842ACC436}" dt="2025-02-18T16:26:17.541" v="84" actId="14100"/>
          <ac:cxnSpMkLst>
            <pc:docMk/>
            <pc:sldMk cId="2544690355" sldId="372"/>
            <ac:cxnSpMk id="17" creationId="{6971CA1E-A049-CB25-F717-F3F2F1CA7C30}"/>
          </ac:cxnSpMkLst>
        </pc:cxnChg>
      </pc:sldChg>
      <pc:sldChg chg="modSp mod">
        <pc:chgData name="Han Yu" userId="2a1e4411-1f30-41b5-b796-42b7e7f4a6cb" providerId="ADAL" clId="{AD4725EC-1070-324E-8C01-ADD842ACC436}" dt="2025-02-18T16:26:22.960" v="86" actId="403"/>
        <pc:sldMkLst>
          <pc:docMk/>
          <pc:sldMk cId="3660933764" sldId="373"/>
        </pc:sldMkLst>
        <pc:spChg chg="mod">
          <ac:chgData name="Han Yu" userId="2a1e4411-1f30-41b5-b796-42b7e7f4a6cb" providerId="ADAL" clId="{AD4725EC-1070-324E-8C01-ADD842ACC436}" dt="2025-02-18T16:26:22.960" v="86" actId="403"/>
          <ac:spMkLst>
            <pc:docMk/>
            <pc:sldMk cId="3660933764" sldId="373"/>
            <ac:spMk id="2" creationId="{E753C3FF-E5D3-A34A-4CF1-24D756C25F12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660933764" sldId="373"/>
            <ac:spMk id="5" creationId="{78A68A1D-A4D6-7AF3-5998-7EFFFD80B80A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660933764" sldId="373"/>
            <ac:spMk id="6" creationId="{32F9405F-1B11-12E4-4226-57004DE9CC87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660933764" sldId="373"/>
            <ac:spMk id="7" creationId="{2AA87466-0573-1D1C-1593-8C6EA9417576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660933764" sldId="373"/>
            <ac:picMk id="4" creationId="{3C1A3C27-3E41-E631-A0F6-382E2872BD51}"/>
          </ac:picMkLst>
        </pc:picChg>
      </pc:sldChg>
      <pc:sldChg chg="modSp mod modNotes">
        <pc:chgData name="Han Yu" userId="2a1e4411-1f30-41b5-b796-42b7e7f4a6cb" providerId="ADAL" clId="{AD4725EC-1070-324E-8C01-ADD842ACC436}" dt="2025-02-18T16:27:22.520" v="92" actId="1076"/>
        <pc:sldMkLst>
          <pc:docMk/>
          <pc:sldMk cId="893949945" sldId="374"/>
        </pc:sldMkLst>
        <pc:spChg chg="mod">
          <ac:chgData name="Han Yu" userId="2a1e4411-1f30-41b5-b796-42b7e7f4a6cb" providerId="ADAL" clId="{AD4725EC-1070-324E-8C01-ADD842ACC436}" dt="2025-02-18T16:27:17.312" v="91" actId="403"/>
          <ac:spMkLst>
            <pc:docMk/>
            <pc:sldMk cId="893949945" sldId="374"/>
            <ac:spMk id="2" creationId="{DE927EA3-2807-919D-EDFD-62A70B03E7D4}"/>
          </ac:spMkLst>
        </pc:spChg>
        <pc:picChg chg="mod">
          <ac:chgData name="Han Yu" userId="2a1e4411-1f30-41b5-b796-42b7e7f4a6cb" providerId="ADAL" clId="{AD4725EC-1070-324E-8C01-ADD842ACC436}" dt="2025-02-18T16:27:22.520" v="92" actId="1076"/>
          <ac:picMkLst>
            <pc:docMk/>
            <pc:sldMk cId="893949945" sldId="374"/>
            <ac:picMk id="4" creationId="{FB826AE9-8612-1968-0570-E82FBEA1EE4E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893949945" sldId="374"/>
            <ac:picMk id="13" creationId="{BC50CB09-B9CC-B692-A586-3688442253CA}"/>
          </ac:picMkLst>
        </pc:picChg>
        <pc:picChg chg="mod">
          <ac:chgData name="Han Yu" userId="2a1e4411-1f30-41b5-b796-42b7e7f4a6cb" providerId="ADAL" clId="{AD4725EC-1070-324E-8C01-ADD842ACC436}" dt="2025-02-18T16:27:22.520" v="92" actId="1076"/>
          <ac:picMkLst>
            <pc:docMk/>
            <pc:sldMk cId="893949945" sldId="374"/>
            <ac:picMk id="17" creationId="{4BCC8838-5230-B626-D46B-0D6E31837BC2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893949945" sldId="374"/>
            <ac:picMk id="19" creationId="{5C70CA19-53E0-D075-A0FC-8B4AB93A463B}"/>
          </ac:picMkLst>
        </pc:picChg>
      </pc:sldChg>
      <pc:sldChg chg="modSp mod">
        <pc:chgData name="Han Yu" userId="2a1e4411-1f30-41b5-b796-42b7e7f4a6cb" providerId="ADAL" clId="{AD4725EC-1070-324E-8C01-ADD842ACC436}" dt="2025-02-18T16:27:29.663" v="96" actId="404"/>
        <pc:sldMkLst>
          <pc:docMk/>
          <pc:sldMk cId="3885770839" sldId="375"/>
        </pc:sldMkLst>
        <pc:spChg chg="mod">
          <ac:chgData name="Han Yu" userId="2a1e4411-1f30-41b5-b796-42b7e7f4a6cb" providerId="ADAL" clId="{AD4725EC-1070-324E-8C01-ADD842ACC436}" dt="2025-02-18T16:27:29.663" v="96" actId="404"/>
          <ac:spMkLst>
            <pc:docMk/>
            <pc:sldMk cId="3885770839" sldId="375"/>
            <ac:spMk id="2" creationId="{D5196682-957D-BC28-139F-719A78B7FB42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885770839" sldId="375"/>
            <ac:spMk id="3" creationId="{E39719AE-44E2-F46C-0E47-F3072F8D7046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885770839" sldId="375"/>
            <ac:spMk id="4" creationId="{74C51DCE-68C6-754C-10A3-C985789A330C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885770839" sldId="375"/>
            <ac:spMk id="10" creationId="{DFA82C53-8F80-7663-716E-C2E384BB0E8D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885770839" sldId="375"/>
            <ac:spMk id="11" creationId="{7A75DC6F-7D5A-E62B-84D1-40252B587058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885770839" sldId="375"/>
            <ac:spMk id="12" creationId="{5E23D4A9-D875-58CA-DB15-CDA250479122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885770839" sldId="375"/>
            <ac:spMk id="13" creationId="{DBFFD84F-5621-E4B8-E505-88E151116D6A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885770839" sldId="375"/>
            <ac:picMk id="6" creationId="{620A4C14-FE28-99C5-4EF3-3F570AFBD213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885770839" sldId="375"/>
            <ac:picMk id="8" creationId="{FA9F9236-2C18-018E-823D-B47294D86EC6}"/>
          </ac:picMkLst>
        </pc:picChg>
      </pc:sldChg>
      <pc:sldChg chg="modSp mod">
        <pc:chgData name="Han Yu" userId="2a1e4411-1f30-41b5-b796-42b7e7f4a6cb" providerId="ADAL" clId="{AD4725EC-1070-324E-8C01-ADD842ACC436}" dt="2025-02-18T16:27:44.987" v="103" actId="404"/>
        <pc:sldMkLst>
          <pc:docMk/>
          <pc:sldMk cId="2508096808" sldId="376"/>
        </pc:sldMkLst>
        <pc:spChg chg="mod">
          <ac:chgData name="Han Yu" userId="2a1e4411-1f30-41b5-b796-42b7e7f4a6cb" providerId="ADAL" clId="{AD4725EC-1070-324E-8C01-ADD842ACC436}" dt="2025-02-18T16:27:44.987" v="103" actId="404"/>
          <ac:spMkLst>
            <pc:docMk/>
            <pc:sldMk cId="2508096808" sldId="376"/>
            <ac:spMk id="2" creationId="{6CEC8218-C30C-7384-CEB8-7D0921FC9DCB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08096808" sldId="376"/>
            <ac:spMk id="6" creationId="{E8B1BE75-090D-BB3F-6FDE-F4691B917D57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08096808" sldId="376"/>
            <ac:spMk id="8" creationId="{1605FF40-63A7-A3E4-7867-439D6545F423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08096808" sldId="376"/>
            <ac:spMk id="9" creationId="{186815B8-AC66-89A3-703B-8BCAD22694D0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508096808" sldId="376"/>
            <ac:spMk id="10" creationId="{B8DE0736-6EC1-32BE-5A2D-6FDBAD0C649F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508096808" sldId="376"/>
            <ac:picMk id="4" creationId="{466F1D7B-7933-8061-ADE0-0A8417777AA2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508096808" sldId="376"/>
            <ac:picMk id="5" creationId="{8DA288EB-67CD-5887-4004-ECCCCD1411AB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508096808" sldId="376"/>
            <ac:picMk id="7" creationId="{C0982C5B-CD4B-6834-1121-0543D217619D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508096808" sldId="376"/>
            <ac:picMk id="11" creationId="{283F9A4D-7759-AFF0-8FB0-8940AC79B687}"/>
          </ac:picMkLst>
        </pc:picChg>
      </pc:sldChg>
      <pc:sldChg chg="modSp mod modNotes">
        <pc:chgData name="Han Yu" userId="2a1e4411-1f30-41b5-b796-42b7e7f4a6cb" providerId="ADAL" clId="{AD4725EC-1070-324E-8C01-ADD842ACC436}" dt="2025-02-18T16:28:10.159" v="111" actId="403"/>
        <pc:sldMkLst>
          <pc:docMk/>
          <pc:sldMk cId="1268898092" sldId="377"/>
        </pc:sldMkLst>
        <pc:spChg chg="mod">
          <ac:chgData name="Han Yu" userId="2a1e4411-1f30-41b5-b796-42b7e7f4a6cb" providerId="ADAL" clId="{AD4725EC-1070-324E-8C01-ADD842ACC436}" dt="2025-02-18T16:28:10.159" v="111" actId="403"/>
          <ac:spMkLst>
            <pc:docMk/>
            <pc:sldMk cId="1268898092" sldId="377"/>
            <ac:spMk id="2" creationId="{2BA9A5D7-5979-72A2-3043-D6823B2DAC14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1268898092" sldId="377"/>
            <ac:spMk id="6" creationId="{A9D42E62-F7AB-F787-CFC6-9D37E0128990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268898092" sldId="377"/>
            <ac:picMk id="11" creationId="{E7A17F23-2A5A-69C7-CF5C-B4F81CC10DA6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1268898092" sldId="377"/>
            <ac:picMk id="13" creationId="{6FB92818-0FD3-457E-BF71-6C3BECA5681C}"/>
          </ac:picMkLst>
        </pc:picChg>
      </pc:sldChg>
      <pc:sldChg chg="addSp delSp modSp mod modNotes">
        <pc:chgData name="Han Yu" userId="2a1e4411-1f30-41b5-b796-42b7e7f4a6cb" providerId="ADAL" clId="{AD4725EC-1070-324E-8C01-ADD842ACC436}" dt="2025-02-18T16:31:54.865" v="261" actId="20577"/>
        <pc:sldMkLst>
          <pc:docMk/>
          <pc:sldMk cId="684660732" sldId="378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684660732" sldId="378"/>
            <ac:spMk id="3" creationId="{F0BF5A89-71F0-D8F5-9203-F800B11A6240}"/>
          </ac:spMkLst>
        </pc:spChg>
        <pc:spChg chg="add mod">
          <ac:chgData name="Han Yu" userId="2a1e4411-1f30-41b5-b796-42b7e7f4a6cb" providerId="ADAL" clId="{AD4725EC-1070-324E-8C01-ADD842ACC436}" dt="2025-02-18T16:31:54.865" v="261" actId="20577"/>
          <ac:spMkLst>
            <pc:docMk/>
            <pc:sldMk cId="684660732" sldId="378"/>
            <ac:spMk id="5" creationId="{52C099D3-B28C-A13D-DA73-BDA50D484C19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684660732" sldId="378"/>
            <ac:picMk id="6" creationId="{79D9226E-02B0-5D4E-10A9-FCFB0E57535E}"/>
          </ac:picMkLst>
        </pc:picChg>
      </pc:sldChg>
      <pc:sldChg chg="modSp modNotes">
        <pc:chgData name="Han Yu" userId="2a1e4411-1f30-41b5-b796-42b7e7f4a6cb" providerId="ADAL" clId="{AD4725EC-1070-324E-8C01-ADD842ACC436}" dt="2025-02-18T16:21:03.079" v="0"/>
        <pc:sldMkLst>
          <pc:docMk/>
          <pc:sldMk cId="3552436497" sldId="379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552436497" sldId="379"/>
            <ac:spMk id="2" creationId="{448FB333-8CA3-49B6-9E66-78C6DEEF4621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3552436497" sldId="379"/>
            <ac:spMk id="3" creationId="{9D7AC3E6-759F-3DBF-617E-C5836622B482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552436497" sldId="379"/>
            <ac:picMk id="5" creationId="{FB0564AB-F326-1F66-B88B-A6389AC5B973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552436497" sldId="379"/>
            <ac:picMk id="9" creationId="{17B54A05-0671-2132-8337-EF50E48116FE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552436497" sldId="379"/>
            <ac:picMk id="11" creationId="{0997DF40-4BB2-88E5-41CD-BF4CEEFC1E69}"/>
          </ac:picMkLst>
        </pc:picChg>
      </pc:sldChg>
      <pc:sldChg chg="modSp modNotes">
        <pc:chgData name="Han Yu" userId="2a1e4411-1f30-41b5-b796-42b7e7f4a6cb" providerId="ADAL" clId="{AD4725EC-1070-324E-8C01-ADD842ACC436}" dt="2025-02-18T16:21:03.079" v="0"/>
        <pc:sldMkLst>
          <pc:docMk/>
          <pc:sldMk cId="2195255262" sldId="380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195255262" sldId="380"/>
            <ac:spMk id="2" creationId="{542E4C32-AAB7-6CF0-6CEB-8EB04A934494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2195255262" sldId="380"/>
            <ac:spMk id="3" creationId="{11C51959-8B67-2817-06DF-B90FDF1A8018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2195255262" sldId="380"/>
            <ac:picMk id="5" creationId="{43EE179D-634A-0741-BD61-9424AE982C71}"/>
          </ac:picMkLst>
        </pc:picChg>
      </pc:sldChg>
      <pc:sldChg chg="modSp">
        <pc:chgData name="Han Yu" userId="2a1e4411-1f30-41b5-b796-42b7e7f4a6cb" providerId="ADAL" clId="{AD4725EC-1070-324E-8C01-ADD842ACC436}" dt="2025-02-18T16:21:03.079" v="0"/>
        <pc:sldMkLst>
          <pc:docMk/>
          <pc:sldMk cId="506825186" sldId="381"/>
        </pc:sld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506825186" sldId="381"/>
            <ac:spMk id="2" creationId="{7B8BE56C-5512-CE29-373C-F9EFB1E41626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506825186" sldId="381"/>
            <ac:spMk id="3" creationId="{D2F34F1A-7E9D-18E6-3217-C96BC150C770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k cId="506825186" sldId="381"/>
            <ac:spMk id="6" creationId="{B6478345-35C5-46B5-C423-6872712FB871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506825186" sldId="381"/>
            <ac:picMk id="5" creationId="{78E23F40-A136-0B33-344C-AEB6F5E24D0A}"/>
          </ac:picMkLst>
        </pc:picChg>
      </pc:sldChg>
      <pc:sldChg chg="modSp mod">
        <pc:chgData name="Han Yu" userId="2a1e4411-1f30-41b5-b796-42b7e7f4a6cb" providerId="ADAL" clId="{AD4725EC-1070-324E-8C01-ADD842ACC436}" dt="2025-02-18T16:32:14.733" v="265" actId="14100"/>
        <pc:sldMkLst>
          <pc:docMk/>
          <pc:sldMk cId="3158944529" sldId="382"/>
        </pc:sldMkLst>
        <pc:spChg chg="mod">
          <ac:chgData name="Han Yu" userId="2a1e4411-1f30-41b5-b796-42b7e7f4a6cb" providerId="ADAL" clId="{AD4725EC-1070-324E-8C01-ADD842ACC436}" dt="2025-02-18T16:32:03.681" v="263" actId="403"/>
          <ac:spMkLst>
            <pc:docMk/>
            <pc:sldMk cId="3158944529" sldId="382"/>
            <ac:spMk id="2" creationId="{02779603-A118-B8B6-CC67-ED3D20A3B59F}"/>
          </ac:spMkLst>
        </pc:spChg>
        <pc:spChg chg="mod">
          <ac:chgData name="Han Yu" userId="2a1e4411-1f30-41b5-b796-42b7e7f4a6cb" providerId="ADAL" clId="{AD4725EC-1070-324E-8C01-ADD842ACC436}" dt="2025-02-18T16:32:14.733" v="265" actId="14100"/>
          <ac:spMkLst>
            <pc:docMk/>
            <pc:sldMk cId="3158944529" sldId="382"/>
            <ac:spMk id="10" creationId="{992EA72D-7081-5B45-D316-0512BE0C9137}"/>
          </ac:spMkLst>
        </pc:sp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158944529" sldId="382"/>
            <ac:picMk id="5" creationId="{5529A1E5-E368-CDB6-2AA8-38D5CC4F8DBB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158944529" sldId="382"/>
            <ac:picMk id="7" creationId="{FB311F8E-E0CC-A37E-6253-4783DC909912}"/>
          </ac:picMkLst>
        </pc:picChg>
        <pc:picChg chg="mod">
          <ac:chgData name="Han Yu" userId="2a1e4411-1f30-41b5-b796-42b7e7f4a6cb" providerId="ADAL" clId="{AD4725EC-1070-324E-8C01-ADD842ACC436}" dt="2025-02-18T16:21:03.079" v="0"/>
          <ac:picMkLst>
            <pc:docMk/>
            <pc:sldMk cId="3158944529" sldId="382"/>
            <ac:picMk id="9" creationId="{1D2D4297-117E-2E29-9119-E19DC0172762}"/>
          </ac:picMkLst>
        </pc:picChg>
      </pc:sldChg>
      <pc:sldMasterChg chg="addSp modSp mod modSldLayout">
        <pc:chgData name="Han Yu" userId="2a1e4411-1f30-41b5-b796-42b7e7f4a6cb" providerId="ADAL" clId="{AD4725EC-1070-324E-8C01-ADD842ACC436}" dt="2025-02-18T16:37:36.362" v="390" actId="478"/>
        <pc:sldMasterMkLst>
          <pc:docMk/>
          <pc:sldMasterMk cId="1680845878" sldId="2147483660"/>
        </pc:sldMasterMkLst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asterMk cId="1680845878" sldId="2147483660"/>
            <ac:spMk id="2" creationId="{00000000-0000-0000-0000-000000000000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asterMk cId="1680845878" sldId="2147483660"/>
            <ac:spMk id="3" creationId="{00000000-0000-0000-0000-000000000000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asterMk cId="1680845878" sldId="2147483660"/>
            <ac:spMk id="15" creationId="{7CD4AE55-E3E4-8E48-A531-035261AD147D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asterMk cId="1680845878" sldId="2147483660"/>
            <ac:spMk id="16" creationId="{5753BF61-1322-C642-81B1-2BEA6A9D7516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asterMk cId="1680845878" sldId="2147483660"/>
            <ac:spMk id="17" creationId="{505D8262-7348-B74A-B1E5-C429BF3920A3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asterMk cId="1680845878" sldId="2147483660"/>
            <ac:spMk id="18" creationId="{7AE6F6EB-C764-0142-9907-8F053728961D}"/>
          </ac:spMkLst>
        </pc:spChg>
        <pc:spChg chg="mod">
          <ac:chgData name="Han Yu" userId="2a1e4411-1f30-41b5-b796-42b7e7f4a6cb" providerId="ADAL" clId="{AD4725EC-1070-324E-8C01-ADD842ACC436}" dt="2025-02-18T16:21:03.079" v="0"/>
          <ac:spMkLst>
            <pc:docMk/>
            <pc:sldMasterMk cId="1680845878" sldId="2147483660"/>
            <ac:spMk id="19" creationId="{894EFFE0-7781-6F4A-8329-190CB533253E}"/>
          </ac:spMkLst>
        </pc:spChg>
        <pc:grpChg chg="mod">
          <ac:chgData name="Han Yu" userId="2a1e4411-1f30-41b5-b796-42b7e7f4a6cb" providerId="ADAL" clId="{AD4725EC-1070-324E-8C01-ADD842ACC436}" dt="2025-02-18T16:21:03.079" v="0"/>
          <ac:grpSpMkLst>
            <pc:docMk/>
            <pc:sldMasterMk cId="1680845878" sldId="2147483660"/>
            <ac:grpSpMk id="14" creationId="{8ADF8589-063A-1546-8085-07B315CCB283}"/>
          </ac:grpSpMkLst>
        </pc:grpChg>
        <pc:picChg chg="add mod">
          <ac:chgData name="Han Yu" userId="2a1e4411-1f30-41b5-b796-42b7e7f4a6cb" providerId="ADAL" clId="{AD4725EC-1070-324E-8C01-ADD842ACC436}" dt="2025-02-18T16:37:18.187" v="385"/>
          <ac:picMkLst>
            <pc:docMk/>
            <pc:sldMasterMk cId="1680845878" sldId="2147483660"/>
            <ac:picMk id="4" creationId="{98F1F5BE-8401-F9A4-01B9-753C310705EA}"/>
          </ac:picMkLst>
        </pc:picChg>
        <pc:picChg chg="mod">
          <ac:chgData name="Han Yu" userId="2a1e4411-1f30-41b5-b796-42b7e7f4a6cb" providerId="ADAL" clId="{AD4725EC-1070-324E-8C01-ADD842ACC436}" dt="2025-02-18T16:21:26.639" v="5" actId="14100"/>
          <ac:picMkLst>
            <pc:docMk/>
            <pc:sldMasterMk cId="1680845878" sldId="2147483660"/>
            <ac:picMk id="6" creationId="{25746FDC-B172-848D-40AE-03399FB3A205}"/>
          </ac:picMkLst>
        </pc:picChg>
        <pc:sldLayoutChg chg="delSp modSp mod">
          <pc:chgData name="Han Yu" userId="2a1e4411-1f30-41b5-b796-42b7e7f4a6cb" providerId="ADAL" clId="{AD4725EC-1070-324E-8C01-ADD842ACC436}" dt="2025-02-18T16:21:32.866" v="6" actId="478"/>
          <pc:sldLayoutMkLst>
            <pc:docMk/>
            <pc:sldMasterMk cId="1680845878" sldId="2147483660"/>
            <pc:sldLayoutMk cId="1164290324" sldId="2147483661"/>
          </pc:sldLayoutMkLst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1164290324" sldId="2147483661"/>
              <ac:spMk id="3" creationId="{5F469381-9221-664C-A297-50EE4CAEE002}"/>
            </ac:spMkLst>
          </pc:spChg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1164290324" sldId="2147483661"/>
              <ac:spMk id="8" creationId="{8C014499-7A01-1C4B-B8B6-23CF018A7AFA}"/>
            </ac:spMkLst>
          </pc:spChg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1164290324" sldId="2147483661"/>
              <ac:spMk id="13" creationId="{B26714F2-9487-9A49-A920-C9C4DB6F97C5}"/>
            </ac:spMkLst>
          </pc:spChg>
          <pc:picChg chg="mod">
            <ac:chgData name="Han Yu" userId="2a1e4411-1f30-41b5-b796-42b7e7f4a6cb" providerId="ADAL" clId="{AD4725EC-1070-324E-8C01-ADD842ACC436}" dt="2025-02-18T16:21:03.079" v="0"/>
            <ac:picMkLst>
              <pc:docMk/>
              <pc:sldMasterMk cId="1680845878" sldId="2147483660"/>
              <pc:sldLayoutMk cId="1164290324" sldId="2147483661"/>
              <ac:picMk id="14" creationId="{4590415E-2F4F-B34C-975F-7509179742F1}"/>
            </ac:picMkLst>
          </pc:picChg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1680845878" sldId="2147483660"/>
            <pc:sldLayoutMk cId="4055759173" sldId="2147483662"/>
          </pc:sldLayoutMkLst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4055759173" sldId="2147483662"/>
              <ac:spMk id="6" creationId="{42401445-DB0B-D44D-B605-7A88A3BCCA23}"/>
            </ac:spMkLst>
          </pc:spChg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4055759173" sldId="2147483662"/>
              <ac:spMk id="8" creationId="{8C014499-7A01-1C4B-B8B6-23CF018A7AFA}"/>
            </ac:spMkLst>
          </pc:spChg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4055759173" sldId="2147483662"/>
              <ac:spMk id="13" creationId="{B26714F2-9487-9A49-A920-C9C4DB6F97C5}"/>
            </ac:spMkLst>
          </pc:spChg>
          <pc:picChg chg="mod">
            <ac:chgData name="Han Yu" userId="2a1e4411-1f30-41b5-b796-42b7e7f4a6cb" providerId="ADAL" clId="{AD4725EC-1070-324E-8C01-ADD842ACC436}" dt="2025-02-18T16:21:03.079" v="0"/>
            <ac:picMkLst>
              <pc:docMk/>
              <pc:sldMasterMk cId="1680845878" sldId="2147483660"/>
              <pc:sldLayoutMk cId="4055759173" sldId="2147483662"/>
              <ac:picMk id="14" creationId="{4590415E-2F4F-B34C-975F-7509179742F1}"/>
            </ac:picMkLst>
          </pc:picChg>
        </pc:sldLayoutChg>
        <pc:sldLayoutChg chg="addSp delSp modSp mod">
          <pc:chgData name="Han Yu" userId="2a1e4411-1f30-41b5-b796-42b7e7f4a6cb" providerId="ADAL" clId="{AD4725EC-1070-324E-8C01-ADD842ACC436}" dt="2025-02-18T16:37:15.731" v="384"/>
          <pc:sldLayoutMkLst>
            <pc:docMk/>
            <pc:sldMasterMk cId="1680845878" sldId="2147483660"/>
            <pc:sldLayoutMk cId="2281768600" sldId="2147483663"/>
          </pc:sldLayoutMkLst>
          <pc:picChg chg="add mod">
            <ac:chgData name="Han Yu" userId="2a1e4411-1f30-41b5-b796-42b7e7f4a6cb" providerId="ADAL" clId="{AD4725EC-1070-324E-8C01-ADD842ACC436}" dt="2025-02-18T16:37:15.731" v="384"/>
            <ac:picMkLst>
              <pc:docMk/>
              <pc:sldMasterMk cId="1680845878" sldId="2147483660"/>
              <pc:sldLayoutMk cId="2281768600" sldId="2147483663"/>
              <ac:picMk id="5" creationId="{D5505BF5-C135-6513-6994-8E5191D858A0}"/>
            </ac:picMkLst>
          </pc:picChg>
        </pc:sldLayoutChg>
        <pc:sldLayoutChg chg="delSp modSp mod">
          <pc:chgData name="Han Yu" userId="2a1e4411-1f30-41b5-b796-42b7e7f4a6cb" providerId="ADAL" clId="{AD4725EC-1070-324E-8C01-ADD842ACC436}" dt="2025-02-18T16:37:23.919" v="386" actId="478"/>
          <pc:sldLayoutMkLst>
            <pc:docMk/>
            <pc:sldMasterMk cId="1680845878" sldId="2147483660"/>
            <pc:sldLayoutMk cId="61374503" sldId="2147483664"/>
          </pc:sldLayoutMkLst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61374503" sldId="2147483664"/>
              <ac:spMk id="2" creationId="{00000000-0000-0000-0000-000000000000}"/>
            </ac:spMkLst>
          </pc:spChg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61374503" sldId="2147483664"/>
              <ac:spMk id="3" creationId="{00000000-0000-0000-0000-000000000000}"/>
            </ac:spMkLst>
          </pc:spChg>
        </pc:sldLayoutChg>
        <pc:sldLayoutChg chg="delSp modSp mod">
          <pc:chgData name="Han Yu" userId="2a1e4411-1f30-41b5-b796-42b7e7f4a6cb" providerId="ADAL" clId="{AD4725EC-1070-324E-8C01-ADD842ACC436}" dt="2025-02-18T16:37:27.011" v="387" actId="478"/>
          <pc:sldLayoutMkLst>
            <pc:docMk/>
            <pc:sldMasterMk cId="1680845878" sldId="2147483660"/>
            <pc:sldLayoutMk cId="551363912" sldId="2147483665"/>
          </pc:sldLayoutMkLst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551363912" sldId="2147483665"/>
              <ac:spMk id="3" creationId="{00000000-0000-0000-0000-000000000000}"/>
            </ac:spMkLst>
          </pc:spChg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551363912" sldId="2147483665"/>
              <ac:spMk id="4" creationId="{00000000-0000-0000-0000-000000000000}"/>
            </ac:spMkLst>
          </pc:spChg>
        </pc:sldLayoutChg>
        <pc:sldLayoutChg chg="delSp modSp mod">
          <pc:chgData name="Han Yu" userId="2a1e4411-1f30-41b5-b796-42b7e7f4a6cb" providerId="ADAL" clId="{AD4725EC-1070-324E-8C01-ADD842ACC436}" dt="2025-02-18T16:37:29.334" v="388" actId="478"/>
          <pc:sldLayoutMkLst>
            <pc:docMk/>
            <pc:sldMasterMk cId="1680845878" sldId="2147483660"/>
            <pc:sldLayoutMk cId="2153986601" sldId="2147483666"/>
          </pc:sldLayoutMkLst>
        </pc:sldLayoutChg>
        <pc:sldLayoutChg chg="delSp modSp mod">
          <pc:chgData name="Han Yu" userId="2a1e4411-1f30-41b5-b796-42b7e7f4a6cb" providerId="ADAL" clId="{AD4725EC-1070-324E-8C01-ADD842ACC436}" dt="2025-02-18T16:37:32.383" v="389" actId="478"/>
          <pc:sldLayoutMkLst>
            <pc:docMk/>
            <pc:sldMasterMk cId="1680845878" sldId="2147483660"/>
            <pc:sldLayoutMk cId="1277100026" sldId="2147483667"/>
          </pc:sldLayoutMkLst>
        </pc:sldLayoutChg>
        <pc:sldLayoutChg chg="delSp modSp mod">
          <pc:chgData name="Han Yu" userId="2a1e4411-1f30-41b5-b796-42b7e7f4a6cb" providerId="ADAL" clId="{AD4725EC-1070-324E-8C01-ADD842ACC436}" dt="2025-02-18T16:37:36.362" v="390" actId="478"/>
          <pc:sldLayoutMkLst>
            <pc:docMk/>
            <pc:sldMasterMk cId="1680845878" sldId="2147483660"/>
            <pc:sldLayoutMk cId="418281861" sldId="2147483668"/>
          </pc:sldLayoutMkLst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418281861" sldId="2147483668"/>
              <ac:spMk id="2" creationId="{00000000-0000-0000-0000-000000000000}"/>
            </ac:spMkLst>
          </pc:spChg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418281861" sldId="2147483668"/>
              <ac:spMk id="3" creationId="{00000000-0000-0000-0000-000000000000}"/>
            </ac:spMkLst>
          </pc:spChg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418281861" sldId="2147483668"/>
              <ac:spMk id="4" creationId="{00000000-0000-0000-0000-000000000000}"/>
            </ac:spMkLst>
          </pc:spChg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1680845878" sldId="2147483660"/>
            <pc:sldLayoutMk cId="2311844046" sldId="2147483681"/>
          </pc:sldLayoutMkLst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2311844046" sldId="2147483681"/>
              <ac:spMk id="2" creationId="{B511B833-26E6-DC35-42A8-55BE94397604}"/>
            </ac:spMkLst>
          </pc:spChg>
          <pc:spChg chg="mod">
            <ac:chgData name="Han Yu" userId="2a1e4411-1f30-41b5-b796-42b7e7f4a6cb" providerId="ADAL" clId="{AD4725EC-1070-324E-8C01-ADD842ACC436}" dt="2025-02-18T16:21:03.079" v="0"/>
            <ac:spMkLst>
              <pc:docMk/>
              <pc:sldMasterMk cId="1680845878" sldId="2147483660"/>
              <pc:sldLayoutMk cId="2311844046" sldId="2147483681"/>
              <ac:spMk id="3" creationId="{E2909D2E-8F5B-E7BC-E435-5B6E12E98441}"/>
            </ac:spMkLst>
          </pc:spChg>
        </pc:sldLayoutChg>
      </pc:sldMasterChg>
      <pc:sldMasterChg chg="modSp modSldLayout">
        <pc:chgData name="Han Yu" userId="2a1e4411-1f30-41b5-b796-42b7e7f4a6cb" providerId="ADAL" clId="{AD4725EC-1070-324E-8C01-ADD842ACC436}" dt="2025-02-18T16:21:03.079" v="0"/>
        <pc:sldMasterMkLst>
          <pc:docMk/>
          <pc:sldMasterMk cId="3219402836" sldId="2147483669"/>
        </pc:sldMasterMkLst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3219402836" sldId="2147483669"/>
            <pc:sldLayoutMk cId="2439073946" sldId="2147483670"/>
          </pc:sldLayoutMkLst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3219402836" sldId="2147483669"/>
            <pc:sldLayoutMk cId="2566339229" sldId="2147483671"/>
          </pc:sldLayoutMkLst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3219402836" sldId="2147483669"/>
            <pc:sldLayoutMk cId="3650286985" sldId="2147483672"/>
          </pc:sldLayoutMkLst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3219402836" sldId="2147483669"/>
            <pc:sldLayoutMk cId="2651767257" sldId="2147483673"/>
          </pc:sldLayoutMkLst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3219402836" sldId="2147483669"/>
            <pc:sldLayoutMk cId="1067404541" sldId="2147483674"/>
          </pc:sldLayoutMkLst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3219402836" sldId="2147483669"/>
            <pc:sldLayoutMk cId="898153338" sldId="2147483675"/>
          </pc:sldLayoutMkLst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3219402836" sldId="2147483669"/>
            <pc:sldLayoutMk cId="2984970495" sldId="2147483676"/>
          </pc:sldLayoutMkLst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3219402836" sldId="2147483669"/>
            <pc:sldLayoutMk cId="3776233172" sldId="2147483677"/>
          </pc:sldLayoutMkLst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3219402836" sldId="2147483669"/>
            <pc:sldLayoutMk cId="2000515209" sldId="2147483678"/>
          </pc:sldLayoutMkLst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3219402836" sldId="2147483669"/>
            <pc:sldLayoutMk cId="3865320271" sldId="2147483679"/>
          </pc:sldLayoutMkLst>
        </pc:sldLayoutChg>
        <pc:sldLayoutChg chg="modSp">
          <pc:chgData name="Han Yu" userId="2a1e4411-1f30-41b5-b796-42b7e7f4a6cb" providerId="ADAL" clId="{AD4725EC-1070-324E-8C01-ADD842ACC436}" dt="2025-02-18T16:21:03.079" v="0"/>
          <pc:sldLayoutMkLst>
            <pc:docMk/>
            <pc:sldMasterMk cId="3219402836" sldId="2147483669"/>
            <pc:sldLayoutMk cId="1257876661" sldId="2147483680"/>
          </pc:sldLayoutMkLst>
        </pc:sldLayoutChg>
      </pc:sldMasterChg>
      <pc:sldMasterChg chg="addSp delSp modSp mod">
        <pc:chgData name="Han Yu" userId="2a1e4411-1f30-41b5-b796-42b7e7f4a6cb" providerId="ADAL" clId="{AD4725EC-1070-324E-8C01-ADD842ACC436}" dt="2025-02-18T16:21:49.482" v="8"/>
        <pc:sldMasterMkLst>
          <pc:docMk/>
          <pc:sldMasterMk cId="2080431083" sldId="2147483682"/>
        </pc:sldMasterMkLst>
      </pc:sldMasterChg>
      <pc:sldMasterChg chg="addSp delSp modSp mod">
        <pc:chgData name="Han Yu" userId="2a1e4411-1f30-41b5-b796-42b7e7f4a6cb" providerId="ADAL" clId="{AD4725EC-1070-324E-8C01-ADD842ACC436}" dt="2025-02-18T16:36:58.081" v="382"/>
        <pc:sldMasterMkLst>
          <pc:docMk/>
          <pc:sldMasterMk cId="4294042427" sldId="2147483695"/>
        </pc:sldMasterMkLst>
        <pc:picChg chg="add">
          <ac:chgData name="Han Yu" userId="2a1e4411-1f30-41b5-b796-42b7e7f4a6cb" providerId="ADAL" clId="{AD4725EC-1070-324E-8C01-ADD842ACC436}" dt="2025-02-18T16:21:03.079" v="0"/>
          <ac:picMkLst>
            <pc:docMk/>
            <pc:sldMasterMk cId="4294042427" sldId="2147483695"/>
            <ac:picMk id="9" creationId="{FD0929F8-5700-F3C5-8336-CBED4233762F}"/>
          </ac:picMkLst>
        </pc:picChg>
        <pc:picChg chg="add mod">
          <ac:chgData name="Han Yu" userId="2a1e4411-1f30-41b5-b796-42b7e7f4a6cb" providerId="ADAL" clId="{AD4725EC-1070-324E-8C01-ADD842ACC436}" dt="2025-02-18T16:25:19.534" v="73" actId="1036"/>
          <ac:picMkLst>
            <pc:docMk/>
            <pc:sldMasterMk cId="4294042427" sldId="2147483695"/>
            <ac:picMk id="10" creationId="{259E8343-F0CE-13A6-FE1A-9CC3DEA8DC0C}"/>
          </ac:picMkLst>
        </pc:picChg>
        <pc:picChg chg="add mod">
          <ac:chgData name="Han Yu" userId="2a1e4411-1f30-41b5-b796-42b7e7f4a6cb" providerId="ADAL" clId="{AD4725EC-1070-324E-8C01-ADD842ACC436}" dt="2025-02-18T16:36:58.081" v="382"/>
          <ac:picMkLst>
            <pc:docMk/>
            <pc:sldMasterMk cId="4294042427" sldId="2147483695"/>
            <ac:picMk id="11" creationId="{E65455A9-9F2B-F3EB-0A88-D3F1881DD7B2}"/>
          </ac:picMkLst>
        </pc:picChg>
      </pc:sldMasterChg>
    </pc:docChg>
  </pc:docChgLst>
  <pc:docChgLst>
    <pc:chgData name="Adrien Osakwe" userId="7a3e290c-eb83-484b-8e3d-d46ef2333477" providerId="ADAL" clId="{0CF0AAFA-187D-4BD9-A049-90691DFF755E}"/>
    <pc:docChg chg="undo custSel addSld delSld modSld sldOrd">
      <pc:chgData name="Adrien Osakwe" userId="7a3e290c-eb83-484b-8e3d-d46ef2333477" providerId="ADAL" clId="{0CF0AAFA-187D-4BD9-A049-90691DFF755E}" dt="2025-02-09T03:37:53.825" v="238"/>
      <pc:docMkLst>
        <pc:docMk/>
      </pc:docMkLst>
      <pc:sldChg chg="addSp delSp modSp add ord">
        <pc:chgData name="Adrien Osakwe" userId="7a3e290c-eb83-484b-8e3d-d46ef2333477" providerId="ADAL" clId="{0CF0AAFA-187D-4BD9-A049-90691DFF755E}" dt="2025-02-09T03:31:08.623" v="18" actId="1076"/>
        <pc:sldMkLst>
          <pc:docMk/>
          <pc:sldMk cId="3959237559" sldId="256"/>
        </pc:sldMkLst>
        <pc:spChg chg="mod">
          <ac:chgData name="Adrien Osakwe" userId="7a3e290c-eb83-484b-8e3d-d46ef2333477" providerId="ADAL" clId="{0CF0AAFA-187D-4BD9-A049-90691DFF755E}" dt="2025-02-09T03:30:05.096" v="11"/>
          <ac:spMkLst>
            <pc:docMk/>
            <pc:sldMk cId="3959237559" sldId="256"/>
            <ac:spMk id="2" creationId="{10C0557F-5508-20BC-7CF6-DF79F9930C8B}"/>
          </ac:spMkLst>
        </pc:spChg>
        <pc:spChg chg="mod">
          <ac:chgData name="Adrien Osakwe" userId="7a3e290c-eb83-484b-8e3d-d46ef2333477" providerId="ADAL" clId="{0CF0AAFA-187D-4BD9-A049-90691DFF755E}" dt="2025-02-09T03:30:48.219" v="15" actId="1076"/>
          <ac:spMkLst>
            <pc:docMk/>
            <pc:sldMk cId="3959237559" sldId="256"/>
            <ac:spMk id="3" creationId="{0FB63238-044F-8105-921A-4FF9DAABC623}"/>
          </ac:spMkLst>
        </pc:spChg>
        <pc:picChg chg="add mod">
          <ac:chgData name="Adrien Osakwe" userId="7a3e290c-eb83-484b-8e3d-d46ef2333477" providerId="ADAL" clId="{0CF0AAFA-187D-4BD9-A049-90691DFF755E}" dt="2025-02-09T03:29:08.027" v="7"/>
          <ac:picMkLst>
            <pc:docMk/>
            <pc:sldMk cId="3959237559" sldId="256"/>
            <ac:picMk id="5" creationId="{2DDE354E-9C72-C97A-ABA7-2ED012F3C746}"/>
          </ac:picMkLst>
        </pc:picChg>
        <pc:picChg chg="add mod">
          <ac:chgData name="Adrien Osakwe" userId="7a3e290c-eb83-484b-8e3d-d46ef2333477" providerId="ADAL" clId="{0CF0AAFA-187D-4BD9-A049-90691DFF755E}" dt="2025-02-09T03:31:08.623" v="18" actId="1076"/>
          <ac:picMkLst>
            <pc:docMk/>
            <pc:sldMk cId="3959237559" sldId="256"/>
            <ac:picMk id="1030" creationId="{6507E1C5-548F-4199-31FA-C8E0B0FF27CD}"/>
          </ac:picMkLst>
        </pc:picChg>
      </pc:sldChg>
      <pc:sldChg chg="addSp modSp add ord">
        <pc:chgData name="Adrien Osakwe" userId="7a3e290c-eb83-484b-8e3d-d46ef2333477" providerId="ADAL" clId="{0CF0AAFA-187D-4BD9-A049-90691DFF755E}" dt="2025-02-09T03:37:53.825" v="238"/>
        <pc:sldMkLst>
          <pc:docMk/>
          <pc:sldMk cId="3735510520" sldId="260"/>
        </pc:sldMkLst>
      </pc:sldChg>
      <pc:sldChg chg="addSp modSp add ord">
        <pc:chgData name="Adrien Osakwe" userId="7a3e290c-eb83-484b-8e3d-d46ef2333477" providerId="ADAL" clId="{0CF0AAFA-187D-4BD9-A049-90691DFF755E}" dt="2025-02-09T03:31:12.675" v="19"/>
        <pc:sldMkLst>
          <pc:docMk/>
          <pc:sldMk cId="4072911522" sldId="262"/>
        </pc:sldMkLst>
      </pc:sldChg>
      <pc:sldChg chg="addSp delSp modSp mod">
        <pc:chgData name="Adrien Osakwe" userId="7a3e290c-eb83-484b-8e3d-d46ef2333477" providerId="ADAL" clId="{0CF0AAFA-187D-4BD9-A049-90691DFF755E}" dt="2025-02-09T03:33:43.753" v="125" actId="1076"/>
        <pc:sldMkLst>
          <pc:docMk/>
          <pc:sldMk cId="2389275097" sldId="316"/>
        </pc:sldMkLst>
        <pc:spChg chg="mod">
          <ac:chgData name="Adrien Osakwe" userId="7a3e290c-eb83-484b-8e3d-d46ef2333477" providerId="ADAL" clId="{0CF0AAFA-187D-4BD9-A049-90691DFF755E}" dt="2025-02-09T03:33:28.166" v="118" actId="20577"/>
          <ac:spMkLst>
            <pc:docMk/>
            <pc:sldMk cId="2389275097" sldId="316"/>
            <ac:spMk id="2" creationId="{E57E6C04-4051-B883-0FFD-0C104B795BCE}"/>
          </ac:spMkLst>
        </pc:spChg>
        <pc:spChg chg="mod">
          <ac:chgData name="Adrien Osakwe" userId="7a3e290c-eb83-484b-8e3d-d46ef2333477" providerId="ADAL" clId="{0CF0AAFA-187D-4BD9-A049-90691DFF755E}" dt="2025-02-09T03:33:43.753" v="125" actId="1076"/>
          <ac:spMkLst>
            <pc:docMk/>
            <pc:sldMk cId="2389275097" sldId="316"/>
            <ac:spMk id="4" creationId="{A45C165F-BC2D-0A42-B582-A27AE4DBB9CF}"/>
          </ac:spMkLst>
        </pc:spChg>
      </pc:sldChg>
      <pc:sldChg chg="addSp delSp modSp mod">
        <pc:chgData name="Adrien Osakwe" userId="7a3e290c-eb83-484b-8e3d-d46ef2333477" providerId="ADAL" clId="{0CF0AAFA-187D-4BD9-A049-90691DFF755E}" dt="2025-02-09T03:37:21.276" v="236" actId="1076"/>
        <pc:sldMkLst>
          <pc:docMk/>
          <pc:sldMk cId="25426801" sldId="318"/>
        </pc:sldMkLst>
        <pc:spChg chg="add mod">
          <ac:chgData name="Adrien Osakwe" userId="7a3e290c-eb83-484b-8e3d-d46ef2333477" providerId="ADAL" clId="{0CF0AAFA-187D-4BD9-A049-90691DFF755E}" dt="2025-02-09T03:36:48.754" v="191" actId="1076"/>
          <ac:spMkLst>
            <pc:docMk/>
            <pc:sldMk cId="25426801" sldId="318"/>
            <ac:spMk id="5" creationId="{BD3F9509-0F97-B1BD-E658-8584D7B95636}"/>
          </ac:spMkLst>
        </pc:spChg>
        <pc:spChg chg="add mod">
          <ac:chgData name="Adrien Osakwe" userId="7a3e290c-eb83-484b-8e3d-d46ef2333477" providerId="ADAL" clId="{0CF0AAFA-187D-4BD9-A049-90691DFF755E}" dt="2025-02-09T03:35:57.664" v="169" actId="1036"/>
          <ac:spMkLst>
            <pc:docMk/>
            <pc:sldMk cId="25426801" sldId="318"/>
            <ac:spMk id="8" creationId="{2CB06DC5-089E-7038-88F1-5052FBE2B487}"/>
          </ac:spMkLst>
        </pc:spChg>
        <pc:spChg chg="add mod">
          <ac:chgData name="Adrien Osakwe" userId="7a3e290c-eb83-484b-8e3d-d46ef2333477" providerId="ADAL" clId="{0CF0AAFA-187D-4BD9-A049-90691DFF755E}" dt="2025-02-09T03:37:21.276" v="236" actId="1076"/>
          <ac:spMkLst>
            <pc:docMk/>
            <pc:sldMk cId="25426801" sldId="318"/>
            <ac:spMk id="9" creationId="{6F6914B3-E0F6-0831-25A8-713A1F6FBB71}"/>
          </ac:spMkLst>
        </pc:spChg>
        <pc:spChg chg="mod">
          <ac:chgData name="Adrien Osakwe" userId="7a3e290c-eb83-484b-8e3d-d46ef2333477" providerId="ADAL" clId="{0CF0AAFA-187D-4BD9-A049-90691DFF755E}" dt="2025-02-09T03:36:54.014" v="192" actId="12789"/>
          <ac:spMkLst>
            <pc:docMk/>
            <pc:sldMk cId="25426801" sldId="318"/>
            <ac:spMk id="10" creationId="{41CD90ED-F12C-DA32-1A84-EF0356FB7921}"/>
          </ac:spMkLst>
        </pc:spChg>
        <pc:spChg chg="mod">
          <ac:chgData name="Adrien Osakwe" userId="7a3e290c-eb83-484b-8e3d-d46ef2333477" providerId="ADAL" clId="{0CF0AAFA-187D-4BD9-A049-90691DFF755E}" dt="2025-02-09T03:36:54.014" v="192" actId="12789"/>
          <ac:spMkLst>
            <pc:docMk/>
            <pc:sldMk cId="25426801" sldId="318"/>
            <ac:spMk id="11" creationId="{1B79FEFC-04D4-EE23-8047-B09F61F389B0}"/>
          </ac:spMkLst>
        </pc:spChg>
        <pc:picChg chg="add mod">
          <ac:chgData name="Adrien Osakwe" userId="7a3e290c-eb83-484b-8e3d-d46ef2333477" providerId="ADAL" clId="{0CF0AAFA-187D-4BD9-A049-90691DFF755E}" dt="2025-02-09T03:36:48.754" v="191" actId="1076"/>
          <ac:picMkLst>
            <pc:docMk/>
            <pc:sldMk cId="25426801" sldId="318"/>
            <ac:picMk id="3" creationId="{FB110A80-880C-8C51-A846-E0F0179A4DA0}"/>
          </ac:picMkLst>
        </pc:picChg>
      </pc:sldChg>
      <pc:sldChg chg="addSp delSp modSp mod">
        <pc:chgData name="Adrien Osakwe" userId="7a3e290c-eb83-484b-8e3d-d46ef2333477" providerId="ADAL" clId="{0CF0AAFA-187D-4BD9-A049-90691DFF755E}" dt="2025-02-09T03:34:52.980" v="138" actId="1076"/>
        <pc:sldMkLst>
          <pc:docMk/>
          <pc:sldMk cId="1324269546" sldId="321"/>
        </pc:sldMkLst>
        <pc:spChg chg="mod">
          <ac:chgData name="Adrien Osakwe" userId="7a3e290c-eb83-484b-8e3d-d46ef2333477" providerId="ADAL" clId="{0CF0AAFA-187D-4BD9-A049-90691DFF755E}" dt="2025-02-09T03:34:52.980" v="138" actId="1076"/>
          <ac:spMkLst>
            <pc:docMk/>
            <pc:sldMk cId="1324269546" sldId="321"/>
            <ac:spMk id="3" creationId="{8E0D0C58-4777-B836-81EE-F027A53CFFAF}"/>
          </ac:spMkLst>
        </pc:spChg>
        <pc:spChg chg="mod">
          <ac:chgData name="Adrien Osakwe" userId="7a3e290c-eb83-484b-8e3d-d46ef2333477" providerId="ADAL" clId="{0CF0AAFA-187D-4BD9-A049-90691DFF755E}" dt="2025-02-09T03:34:47.159" v="135" actId="1076"/>
          <ac:spMkLst>
            <pc:docMk/>
            <pc:sldMk cId="1324269546" sldId="321"/>
            <ac:spMk id="13" creationId="{174C1E59-2F37-F73C-4DFA-8971D19A54AE}"/>
          </ac:spMkLst>
        </pc:spChg>
        <pc:picChg chg="mod">
          <ac:chgData name="Adrien Osakwe" userId="7a3e290c-eb83-484b-8e3d-d46ef2333477" providerId="ADAL" clId="{0CF0AAFA-187D-4BD9-A049-90691DFF755E}" dt="2025-02-09T03:34:45.552" v="134" actId="1076"/>
          <ac:picMkLst>
            <pc:docMk/>
            <pc:sldMk cId="1324269546" sldId="321"/>
            <ac:picMk id="12" creationId="{333BAB40-358F-BE60-7494-578A1971B335}"/>
          </ac:picMkLst>
        </pc:picChg>
      </pc:sldChg>
      <pc:sldChg chg="del">
        <pc:chgData name="Adrien Osakwe" userId="7a3e290c-eb83-484b-8e3d-d46ef2333477" providerId="ADAL" clId="{0CF0AAFA-187D-4BD9-A049-90691DFF755E}" dt="2025-02-09T03:33:54.373" v="126" actId="47"/>
        <pc:sldMkLst>
          <pc:docMk/>
          <pc:sldMk cId="3301951615" sldId="33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6F3A8-36EF-C64D-BFC4-2E1727055A3F}" type="datetimeFigureOut">
              <a:rPr lang="en-US" smtClean="0"/>
              <a:t>2/21/25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AFB2F-D963-4F42-B0BC-75F45540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92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9971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70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47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5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93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0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0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19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25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7A653-6AB4-68B7-BF9C-725AD60AF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49F35-1E87-73C8-D1A1-A893D5C6F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9B3436-CCFB-F4FF-15C6-DF96ADAFC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BA281-B327-A3A0-62AB-12B3B6779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5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/>
            <a:endParaRPr lang="en-US" sz="18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037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6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70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98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556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05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44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46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21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73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00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/>
            <a:endParaRPr lang="en-US" sz="12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880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730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37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502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230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38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669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229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746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068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41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907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33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947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48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417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08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695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282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744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007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47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657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2250"/>
              </a:spcBef>
              <a:spcAft>
                <a:spcPts val="2250"/>
              </a:spcAft>
            </a:pPr>
            <a:endParaRPr lang="en-US" b="0" i="0" dirty="0">
              <a:solidFill>
                <a:srgbClr val="6081A2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8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739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02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10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925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692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863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29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74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41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26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4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11074406" y="6620942"/>
            <a:ext cx="184731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692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12"/>
            <a:ext cx="12192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92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1042" y="60798"/>
            <a:ext cx="5596467" cy="1012958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164" y="1454228"/>
            <a:ext cx="11446807" cy="4383864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429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11074403" y="6620934"/>
            <a:ext cx="184731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692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5"/>
            <a:ext cx="12192000" cy="8996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92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7906" y="5"/>
            <a:ext cx="4970585" cy="8996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8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749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4744-AC09-EB40-9DE1-36D3C4BC5D0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92C2-CD99-BF45-9718-D0A72F7B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6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4744-AC09-EB40-9DE1-36D3C4BC5D0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92C2-CD99-BF45-9718-D0A72F7B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12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4744-AC09-EB40-9DE1-36D3C4BC5D0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92C2-CD99-BF45-9718-D0A72F7B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16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4744-AC09-EB40-9DE1-36D3C4BC5D0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92C2-CD99-BF45-9718-D0A72F7B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16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4744-AC09-EB40-9DE1-36D3C4BC5D0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92C2-CD99-BF45-9718-D0A72F7B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01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4744-AC09-EB40-9DE1-36D3C4BC5D0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92C2-CD99-BF45-9718-D0A72F7B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62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4744-AC09-EB40-9DE1-36D3C4BC5D0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92C2-CD99-BF45-9718-D0A72F7B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04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4744-AC09-EB40-9DE1-36D3C4BC5D0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92C2-CD99-BF45-9718-D0A72F7B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93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4744-AC09-EB40-9DE1-36D3C4BC5D0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92C2-CD99-BF45-9718-D0A72F7B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15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11074403" y="6620934"/>
            <a:ext cx="184731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692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5"/>
            <a:ext cx="12192000" cy="8996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92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7906" y="5"/>
            <a:ext cx="4970585" cy="8996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8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7591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4744-AC09-EB40-9DE1-36D3C4BC5D0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92C2-CD99-BF45-9718-D0A72F7B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78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4744-AC09-EB40-9DE1-36D3C4BC5D0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92C2-CD99-BF45-9718-D0A72F7B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1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pic>
        <p:nvPicPr>
          <p:cNvPr id="5" name="Espace réservé du contenu 5">
            <a:extLst>
              <a:ext uri="{FF2B5EF4-FFF2-40B4-BE49-F238E27FC236}">
                <a16:creationId xmlns:a16="http://schemas.microsoft.com/office/drawing/2014/main" id="{D5505BF5-C135-6513-6994-8E5191D858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7829" t="20864" r="4772" b="17881"/>
          <a:stretch/>
        </p:blipFill>
        <p:spPr>
          <a:xfrm>
            <a:off x="142875" y="6182634"/>
            <a:ext cx="3668486" cy="6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6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9956"/>
            <a:ext cx="10515600" cy="113347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788" y="2243015"/>
            <a:ext cx="10515600" cy="332008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16" indent="0">
              <a:buNone/>
              <a:defRPr sz="1502">
                <a:solidFill>
                  <a:schemeClr val="tx1">
                    <a:tint val="75000"/>
                  </a:schemeClr>
                </a:solidFill>
              </a:defRPr>
            </a:lvl2pPr>
            <a:lvl3pPr marL="68563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441" indent="0">
              <a:buNone/>
              <a:defRPr sz="1199">
                <a:solidFill>
                  <a:schemeClr val="tx1">
                    <a:tint val="75000"/>
                  </a:schemeClr>
                </a:solidFill>
              </a:defRPr>
            </a:lvl4pPr>
            <a:lvl5pPr marL="1371257" indent="0">
              <a:buNone/>
              <a:defRPr sz="1199">
                <a:solidFill>
                  <a:schemeClr val="tx1">
                    <a:tint val="75000"/>
                  </a:schemeClr>
                </a:solidFill>
              </a:defRPr>
            </a:lvl5pPr>
            <a:lvl6pPr marL="1714073" indent="0">
              <a:buNone/>
              <a:defRPr sz="1199">
                <a:solidFill>
                  <a:schemeClr val="tx1">
                    <a:tint val="75000"/>
                  </a:schemeClr>
                </a:solidFill>
              </a:defRPr>
            </a:lvl6pPr>
            <a:lvl7pPr marL="2056889" indent="0">
              <a:buNone/>
              <a:defRPr sz="1199">
                <a:solidFill>
                  <a:schemeClr val="tx1">
                    <a:tint val="75000"/>
                  </a:schemeClr>
                </a:solidFill>
              </a:defRPr>
            </a:lvl7pPr>
            <a:lvl8pPr marL="2399699" indent="0">
              <a:buNone/>
              <a:defRPr sz="1199">
                <a:solidFill>
                  <a:schemeClr val="tx1">
                    <a:tint val="75000"/>
                  </a:schemeClr>
                </a:solidFill>
              </a:defRPr>
            </a:lvl8pPr>
            <a:lvl9pPr marL="2742514" indent="0">
              <a:buNone/>
              <a:defRPr sz="1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7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8"/>
            <a:ext cx="5181600" cy="4237716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8"/>
            <a:ext cx="5181600" cy="4237716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63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86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100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2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1"/>
            <a:ext cx="6172200" cy="4873628"/>
          </a:xfrm>
        </p:spPr>
        <p:txBody>
          <a:bodyPr anchor="t"/>
          <a:lstStyle>
            <a:lvl1pPr marL="0" indent="0">
              <a:buNone/>
              <a:defRPr sz="2402"/>
            </a:lvl1pPr>
            <a:lvl2pPr marL="342816" indent="0">
              <a:buNone/>
              <a:defRPr sz="2099"/>
            </a:lvl2pPr>
            <a:lvl3pPr marL="685631" indent="0">
              <a:buNone/>
              <a:defRPr sz="1800"/>
            </a:lvl3pPr>
            <a:lvl4pPr marL="1028441" indent="0">
              <a:buNone/>
              <a:defRPr sz="1502"/>
            </a:lvl4pPr>
            <a:lvl5pPr marL="1371257" indent="0">
              <a:buNone/>
              <a:defRPr sz="1502"/>
            </a:lvl5pPr>
            <a:lvl6pPr marL="1714073" indent="0">
              <a:buNone/>
              <a:defRPr sz="1502"/>
            </a:lvl6pPr>
            <a:lvl7pPr marL="2056889" indent="0">
              <a:buNone/>
              <a:defRPr sz="1502"/>
            </a:lvl7pPr>
            <a:lvl8pPr marL="2399699" indent="0">
              <a:buNone/>
              <a:defRPr sz="1502"/>
            </a:lvl8pPr>
            <a:lvl9pPr marL="2742514" indent="0">
              <a:buNone/>
              <a:defRPr sz="1502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90"/>
          </a:xfrm>
        </p:spPr>
        <p:txBody>
          <a:bodyPr/>
          <a:lstStyle>
            <a:lvl1pPr marL="0" indent="0">
              <a:buNone/>
              <a:defRPr sz="1199"/>
            </a:lvl1pPr>
            <a:lvl2pPr marL="342816" indent="0">
              <a:buNone/>
              <a:defRPr sz="1052"/>
            </a:lvl2pPr>
            <a:lvl3pPr marL="685631" indent="0">
              <a:buNone/>
              <a:defRPr sz="900"/>
            </a:lvl3pPr>
            <a:lvl4pPr marL="1028441" indent="0">
              <a:buNone/>
              <a:defRPr sz="749"/>
            </a:lvl4pPr>
            <a:lvl5pPr marL="1371257" indent="0">
              <a:buNone/>
              <a:defRPr sz="749"/>
            </a:lvl5pPr>
            <a:lvl6pPr marL="1714073" indent="0">
              <a:buNone/>
              <a:defRPr sz="749"/>
            </a:lvl6pPr>
            <a:lvl7pPr marL="2056889" indent="0">
              <a:buNone/>
              <a:defRPr sz="749"/>
            </a:lvl7pPr>
            <a:lvl8pPr marL="2399699" indent="0">
              <a:buNone/>
              <a:defRPr sz="749"/>
            </a:lvl8pPr>
            <a:lvl9pPr marL="2742514" indent="0">
              <a:buNone/>
              <a:defRPr sz="749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1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1B833-26E6-DC35-42A8-55BE94397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09D2E-8F5B-E7BC-E435-5B6E12E98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71423-2D5F-67A0-185B-D51DC35C3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C9ABC-0C1C-4801-85B9-12829D42DDA4}" type="datetimeFigureOut">
              <a:rPr lang="en-AU" smtClean="0"/>
              <a:t>21/2/2025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04AC3-198E-B226-579C-3725C6A07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33A4B-C966-5866-A0E9-E2097772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0292-F52E-4F2F-8A10-78BDD4B94F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184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3"/>
            <a:ext cx="10515600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38216"/>
            <a:ext cx="10515600" cy="3666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
Deuxième niveau
Troisième niveau
Quatrième niveau
Cinquième niveau</a:t>
            </a: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867" y="6790458"/>
            <a:ext cx="12194867" cy="121246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2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92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2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92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2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92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2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92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2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92">
                <a:latin typeface="Open Sans Light"/>
              </a:endParaRPr>
            </a:p>
          </p:txBody>
        </p:sp>
      </p:grpSp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25746FDC-B172-848D-40AE-03399FB3A20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816906" y="6066558"/>
            <a:ext cx="4375093" cy="723900"/>
          </a:xfrm>
          <a:prstGeom prst="rect">
            <a:avLst/>
          </a:prstGeom>
        </p:spPr>
      </p:pic>
      <p:pic>
        <p:nvPicPr>
          <p:cNvPr id="4" name="Espace réservé du contenu 5">
            <a:extLst>
              <a:ext uri="{FF2B5EF4-FFF2-40B4-BE49-F238E27FC236}">
                <a16:creationId xmlns:a16="http://schemas.microsoft.com/office/drawing/2014/main" id="{98F1F5BE-8401-F9A4-01B9-753C310705E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 l="7829" t="20864" r="4772" b="17881"/>
          <a:stretch/>
        </p:blipFill>
        <p:spPr>
          <a:xfrm>
            <a:off x="142875" y="6182634"/>
            <a:ext cx="3668486" cy="6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4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81" r:id="rId9"/>
    <p:sldLayoutId id="2147483694" r:id="rId10"/>
  </p:sldLayoutIdLst>
  <p:txStyles>
    <p:titleStyle>
      <a:lvl1pPr algn="l" defTabSz="685631" rtl="0" eaLnBrk="1" latinLnBrk="0" hangingPunct="1">
        <a:lnSpc>
          <a:spcPct val="90000"/>
        </a:lnSpc>
        <a:spcBef>
          <a:spcPct val="0"/>
        </a:spcBef>
        <a:buNone/>
        <a:defRPr sz="330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05" indent="-171405" algn="l" defTabSz="685631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14221" indent="-171405" algn="l" defTabSz="685631" rtl="0" eaLnBrk="1" latinLnBrk="0" hangingPunct="1">
        <a:lnSpc>
          <a:spcPct val="90000"/>
        </a:lnSpc>
        <a:spcBef>
          <a:spcPts val="377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036" indent="-171405" algn="l" defTabSz="685631" rtl="0" eaLnBrk="1" latinLnBrk="0" hangingPunct="1">
        <a:lnSpc>
          <a:spcPct val="90000"/>
        </a:lnSpc>
        <a:spcBef>
          <a:spcPts val="37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3pPr>
      <a:lvl4pPr marL="1199852" indent="-171405" algn="l" defTabSz="685631" rtl="0" eaLnBrk="1" latinLnBrk="0" hangingPunct="1">
        <a:lnSpc>
          <a:spcPct val="90000"/>
        </a:lnSpc>
        <a:spcBef>
          <a:spcPts val="377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662" indent="-171405" algn="l" defTabSz="685631" rtl="0" eaLnBrk="1" latinLnBrk="0" hangingPunct="1">
        <a:lnSpc>
          <a:spcPct val="90000"/>
        </a:lnSpc>
        <a:spcBef>
          <a:spcPts val="377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478" indent="-171405" algn="l" defTabSz="685631" rtl="0" eaLnBrk="1" latinLnBrk="0" hangingPunct="1">
        <a:lnSpc>
          <a:spcPct val="90000"/>
        </a:lnSpc>
        <a:spcBef>
          <a:spcPts val="377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94" indent="-171405" algn="l" defTabSz="685631" rtl="0" eaLnBrk="1" latinLnBrk="0" hangingPunct="1">
        <a:lnSpc>
          <a:spcPct val="90000"/>
        </a:lnSpc>
        <a:spcBef>
          <a:spcPts val="377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109" indent="-171405" algn="l" defTabSz="685631" rtl="0" eaLnBrk="1" latinLnBrk="0" hangingPunct="1">
        <a:lnSpc>
          <a:spcPct val="90000"/>
        </a:lnSpc>
        <a:spcBef>
          <a:spcPts val="377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3919" indent="-171405" algn="l" defTabSz="685631" rtl="0" eaLnBrk="1" latinLnBrk="0" hangingPunct="1">
        <a:lnSpc>
          <a:spcPct val="90000"/>
        </a:lnSpc>
        <a:spcBef>
          <a:spcPts val="377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16" algn="l" defTabSz="6856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31" algn="l" defTabSz="6856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41" algn="l" defTabSz="6856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57" algn="l" defTabSz="6856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73" algn="l" defTabSz="6856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89" algn="l" defTabSz="6856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99" algn="l" defTabSz="6856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514" algn="l" defTabSz="6856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0929F8-5700-F3C5-8336-CBED4233762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752320"/>
            <a:ext cx="12192000" cy="129473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259E8343-F0CE-13A6-FE1A-9CC3DEA8DC0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816906" y="6009914"/>
            <a:ext cx="4375093" cy="723900"/>
          </a:xfrm>
          <a:prstGeom prst="rect">
            <a:avLst/>
          </a:prstGeom>
        </p:spPr>
      </p:pic>
      <p:pic>
        <p:nvPicPr>
          <p:cNvPr id="11" name="Espace réservé du contenu 5">
            <a:extLst>
              <a:ext uri="{FF2B5EF4-FFF2-40B4-BE49-F238E27FC236}">
                <a16:creationId xmlns:a16="http://schemas.microsoft.com/office/drawing/2014/main" id="{E65455A9-9F2B-F3EB-0A88-D3F1881DD7B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 l="7829" t="20864" r="4772" b="17881"/>
          <a:stretch/>
        </p:blipFill>
        <p:spPr>
          <a:xfrm>
            <a:off x="142875" y="6182634"/>
            <a:ext cx="3668486" cy="6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4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mailto:workshop-micm@mcgill.ca" TargetMode="Externa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phbio1.com/en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hiny.posit.co/r/gallery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hyperlink" Target="https://github.com/cxli233/FriendsDontLetFriends" TargetMode="External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bookdown.org/weicheng/shinyTutorial/" TargetMode="External"/><Relationship Id="rId3" Type="http://schemas.openxmlformats.org/officeDocument/2006/relationships/hyperlink" Target="https://ggplot2-book.org/" TargetMode="External"/><Relationship Id="rId7" Type="http://schemas.openxmlformats.org/officeDocument/2006/relationships/hyperlink" Target="https://github.com/cxli233/FriendsDontLetFriends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lauswilke.com/dataviz/" TargetMode="External"/><Relationship Id="rId5" Type="http://schemas.openxmlformats.org/officeDocument/2006/relationships/hyperlink" Target="https://r-graph-gallery.com/" TargetMode="External"/><Relationship Id="rId10" Type="http://schemas.openxmlformats.org/officeDocument/2006/relationships/hyperlink" Target="https://www.appsilon.com/post/r-shiny-in-life-sciences-examples" TargetMode="External"/><Relationship Id="rId4" Type="http://schemas.openxmlformats.org/officeDocument/2006/relationships/hyperlink" Target="https://ggplot2.tidyverse.org/reference/" TargetMode="External"/><Relationship Id="rId9" Type="http://schemas.openxmlformats.org/officeDocument/2006/relationships/hyperlink" Target="https://shiny.posit.co/r/getstarted/shiny-basics/lesson1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workshop-micm@mcgill.ca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0557F-5508-20BC-7CF6-DF79F9930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5815" y="646702"/>
            <a:ext cx="4753841" cy="1790700"/>
          </a:xfrm>
        </p:spPr>
        <p:txBody>
          <a:bodyPr>
            <a:normAutofit/>
          </a:bodyPr>
          <a:lstStyle/>
          <a:p>
            <a:r>
              <a:rPr lang="en-AU" sz="5400" dirty="0">
                <a:latin typeface="Montserrat SemiBold" panose="00000700000000000000" pitchFamily="50" charset="0"/>
              </a:rPr>
              <a:t>Welcome 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63238-044F-8105-921A-4FF9DAABC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0456" y="3974415"/>
            <a:ext cx="6858000" cy="1241822"/>
          </a:xfrm>
        </p:spPr>
        <p:txBody>
          <a:bodyPr>
            <a:normAutofit/>
          </a:bodyPr>
          <a:lstStyle/>
          <a:p>
            <a:endParaRPr lang="en-AU" sz="2700" dirty="0">
              <a:latin typeface="Montserrat SemiBold" panose="00000700000000000000" pitchFamily="50" charset="0"/>
            </a:endParaRPr>
          </a:p>
          <a:p>
            <a:r>
              <a:rPr lang="en-AU" sz="2700" dirty="0">
                <a:latin typeface="Montserrat SemiBold" panose="00000700000000000000" pitchFamily="50" charset="0"/>
              </a:rPr>
              <a:t>The Session Will Begin Shortly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6627F5-A421-7923-C8B5-F18D00881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87" y="2492194"/>
            <a:ext cx="3373338" cy="869264"/>
          </a:xfrm>
          <a:prstGeom prst="rect">
            <a:avLst/>
          </a:prstGeom>
        </p:spPr>
      </p:pic>
      <p:pic>
        <p:nvPicPr>
          <p:cNvPr id="5" name="Espace réservé du contenu 5">
            <a:extLst>
              <a:ext uri="{FF2B5EF4-FFF2-40B4-BE49-F238E27FC236}">
                <a16:creationId xmlns:a16="http://schemas.microsoft.com/office/drawing/2014/main" id="{2DDE354E-9C72-C97A-ABA7-2ED012F3C7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29" t="20864" r="4772" b="17881"/>
          <a:stretch/>
        </p:blipFill>
        <p:spPr>
          <a:xfrm>
            <a:off x="142875" y="6182634"/>
            <a:ext cx="3668486" cy="62048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507E1C5-548F-4199-31FA-C8E0B0FF2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54880"/>
            <a:ext cx="2762250" cy="97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237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F661-B5E3-6607-9000-96A0D17C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7B5ED-0B23-B455-79D4-A2D09887E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543" y="1545707"/>
            <a:ext cx="9699171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1704 observations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variables</a:t>
            </a:r>
          </a:p>
          <a:p>
            <a:pPr marL="742950" lvl="1" indent="-285750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Country: a factor with 142 levels</a:t>
            </a:r>
          </a:p>
          <a:p>
            <a:pPr marL="742950" lvl="1" indent="-285750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Continent: a factor with 5 levels</a:t>
            </a:r>
          </a:p>
          <a:p>
            <a:pPr marL="742950" lvl="1" indent="-285750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Year: going from 1952 to 2007 in increments of 5 years</a:t>
            </a:r>
          </a:p>
          <a:p>
            <a:pPr marL="742950" lvl="1" indent="-285750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Pop: population</a:t>
            </a:r>
          </a:p>
          <a:p>
            <a:pPr marL="742950" lvl="1" indent="-285750"/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gdpPercap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GDP per capita</a:t>
            </a:r>
          </a:p>
          <a:p>
            <a:pPr marL="742950" lvl="1" indent="-285750"/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lifeExp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life expectancy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4173285A-CF51-DD27-580E-F6947069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4364205"/>
            <a:ext cx="9015602" cy="16559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BA29AF-C9AA-022F-2E06-D533AFD4E598}"/>
              </a:ext>
            </a:extLst>
          </p:cNvPr>
          <p:cNvSpPr/>
          <p:nvPr/>
        </p:nvSpPr>
        <p:spPr>
          <a:xfrm>
            <a:off x="6096000" y="598070"/>
            <a:ext cx="2939779" cy="769441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err="1">
                <a:ln w="66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gapminder</a:t>
            </a:r>
            <a:endParaRPr lang="en-US" sz="4400" b="1" cap="none" spc="0" dirty="0">
              <a:ln w="66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1628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FE1A9-864F-F2CA-AF62-A71B615E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6A9CDF-FCD4-6DC2-108B-264AAD291DB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83020" y="653095"/>
            <a:ext cx="5156330" cy="74962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indent="-171446">
              <a:spcBef>
                <a:spcPts val="750"/>
              </a:spcBef>
            </a:pPr>
            <a:r>
              <a:rPr lang="en-US" sz="1650" dirty="0"/>
              <a:t>discrete variable</a:t>
            </a:r>
          </a:p>
          <a:p>
            <a:pPr indent="-171446">
              <a:spcBef>
                <a:spcPts val="750"/>
              </a:spcBef>
            </a:pPr>
            <a:r>
              <a:rPr lang="en-US" sz="1650" dirty="0" err="1"/>
              <a:t>ggplot</a:t>
            </a:r>
            <a:r>
              <a:rPr lang="en-US" sz="1650" dirty="0"/>
              <a:t>(</a:t>
            </a:r>
            <a:r>
              <a:rPr lang="en-US" sz="1650" dirty="0" err="1"/>
              <a:t>gapminder</a:t>
            </a:r>
            <a:r>
              <a:rPr lang="en-US" sz="1650" dirty="0"/>
              <a:t>, </a:t>
            </a:r>
            <a:r>
              <a:rPr lang="en-US" sz="1650" dirty="0" err="1"/>
              <a:t>aes</a:t>
            </a:r>
            <a:r>
              <a:rPr lang="en-US" sz="1650" dirty="0"/>
              <a:t>(x = continent)) + </a:t>
            </a:r>
            <a:r>
              <a:rPr lang="en-US" sz="1650" dirty="0" err="1"/>
              <a:t>geom_bar</a:t>
            </a:r>
            <a:r>
              <a:rPr lang="en-US" sz="1650" dirty="0"/>
              <a:t>()</a:t>
            </a:r>
          </a:p>
        </p:txBody>
      </p:sp>
      <p:pic>
        <p:nvPicPr>
          <p:cNvPr id="6" name="Picture 5" descr="A graph of a number of countries/regions&#10;&#10;Description automatically generated">
            <a:extLst>
              <a:ext uri="{FF2B5EF4-FFF2-40B4-BE49-F238E27FC236}">
                <a16:creationId xmlns:a16="http://schemas.microsoft.com/office/drawing/2014/main" id="{6C933538-5577-AE83-BCF6-DAEDE38BD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725" y="1766507"/>
            <a:ext cx="5428551" cy="3324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D3006B-9275-B27B-4E4F-597C25002BF9}"/>
              </a:ext>
            </a:extLst>
          </p:cNvPr>
          <p:cNvSpPr txBox="1"/>
          <p:nvPr/>
        </p:nvSpPr>
        <p:spPr>
          <a:xfrm>
            <a:off x="1768763" y="5239276"/>
            <a:ext cx="8654473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Research Question: </a:t>
            </a:r>
          </a:p>
          <a:p>
            <a:r>
              <a:rPr lang="en-US" dirty="0"/>
              <a:t>How is the number of recorded observations distributed across different continents?</a:t>
            </a:r>
          </a:p>
        </p:txBody>
      </p:sp>
    </p:spTree>
    <p:extLst>
      <p:ext uri="{BB962C8B-B14F-4D97-AF65-F5344CB8AC3E}">
        <p14:creationId xmlns:p14="http://schemas.microsoft.com/office/powerpoint/2010/main" val="427291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raph of a number of colored lines&#10;&#10;AI-generated content may be incorrect.">
            <a:extLst>
              <a:ext uri="{FF2B5EF4-FFF2-40B4-BE49-F238E27FC236}">
                <a16:creationId xmlns:a16="http://schemas.microsoft.com/office/drawing/2014/main" id="{4E6823C3-853D-7D8D-EE95-43E3DDE39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755" y="3155510"/>
            <a:ext cx="3249223" cy="1989320"/>
          </a:xfrm>
          <a:prstGeom prst="rect">
            <a:avLst/>
          </a:prstGeom>
        </p:spPr>
      </p:pic>
      <p:pic>
        <p:nvPicPr>
          <p:cNvPr id="21" name="Picture 2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0EB4ACE-2770-0178-F045-7A2A5C757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925" y="3155510"/>
            <a:ext cx="3217469" cy="2024295"/>
          </a:xfrm>
          <a:prstGeom prst="rect">
            <a:avLst/>
          </a:prstGeom>
        </p:spPr>
      </p:pic>
      <p:pic>
        <p:nvPicPr>
          <p:cNvPr id="18" name="Picture 1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5AF9126-E046-6FE9-0F94-9D288A269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676" y="3155510"/>
            <a:ext cx="3235924" cy="1966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D2B2C5-BBAB-6142-7B6C-A27BBFE4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Histogram/ Frequency/ Density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FAA0F-985D-3E3E-1B4A-D6747192C53F}"/>
              </a:ext>
            </a:extLst>
          </p:cNvPr>
          <p:cNvSpPr txBox="1"/>
          <p:nvPr/>
        </p:nvSpPr>
        <p:spPr>
          <a:xfrm>
            <a:off x="1876699" y="2452357"/>
            <a:ext cx="2429693" cy="757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1446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350" dirty="0" err="1"/>
              <a:t>ggplot</a:t>
            </a:r>
            <a:r>
              <a:rPr lang="en-US" sz="1350" dirty="0"/>
              <a:t>(</a:t>
            </a:r>
            <a:r>
              <a:rPr lang="en-US" sz="1350" dirty="0" err="1"/>
              <a:t>gapminder</a:t>
            </a:r>
            <a:r>
              <a:rPr lang="en-US" sz="1350" dirty="0"/>
              <a:t>, </a:t>
            </a:r>
            <a:r>
              <a:rPr lang="en-US" sz="1350" dirty="0" err="1"/>
              <a:t>aes</a:t>
            </a:r>
            <a:r>
              <a:rPr lang="en-US" sz="1350" dirty="0"/>
              <a:t>(x = continent)) + </a:t>
            </a: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sz="1350" dirty="0" err="1"/>
              <a:t>geom_histogram</a:t>
            </a:r>
            <a:r>
              <a:rPr lang="en-US" sz="1350" dirty="0"/>
              <a:t>(</a:t>
            </a:r>
            <a:r>
              <a:rPr lang="en-US" sz="1350" dirty="0" err="1"/>
              <a:t>binwidth</a:t>
            </a:r>
            <a:r>
              <a:rPr lang="en-US" sz="1350" dirty="0"/>
              <a:t> = 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074D6-6BC1-6642-0EE5-111E3E7145D8}"/>
              </a:ext>
            </a:extLst>
          </p:cNvPr>
          <p:cNvSpPr txBox="1"/>
          <p:nvPr/>
        </p:nvSpPr>
        <p:spPr>
          <a:xfrm>
            <a:off x="4880145" y="2267118"/>
            <a:ext cx="2329352" cy="109728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indent="-171446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350" dirty="0" err="1"/>
              <a:t>ggplot</a:t>
            </a:r>
            <a:r>
              <a:rPr lang="en-US" sz="1350" dirty="0"/>
              <a:t>(</a:t>
            </a:r>
            <a:r>
              <a:rPr lang="en-US" sz="1350" dirty="0" err="1"/>
              <a:t>gapminder</a:t>
            </a:r>
            <a:r>
              <a:rPr lang="en-US" sz="1350" dirty="0"/>
              <a:t>, </a:t>
            </a:r>
            <a:r>
              <a:rPr lang="en-US" sz="1350" dirty="0" err="1"/>
              <a:t>aes</a:t>
            </a:r>
            <a:r>
              <a:rPr lang="en-US" sz="1350" dirty="0"/>
              <a:t>(x = continent)) + </a:t>
            </a: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sz="1350" dirty="0" err="1"/>
              <a:t>geom_freqpoly</a:t>
            </a:r>
            <a:r>
              <a:rPr lang="en-US" sz="1350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00382-4043-2660-183E-4E21C5740753}"/>
              </a:ext>
            </a:extLst>
          </p:cNvPr>
          <p:cNvSpPr txBox="1"/>
          <p:nvPr/>
        </p:nvSpPr>
        <p:spPr>
          <a:xfrm>
            <a:off x="7783251" y="2267118"/>
            <a:ext cx="2329352" cy="109728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indent="-171446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350" dirty="0" err="1"/>
              <a:t>ggplot</a:t>
            </a:r>
            <a:r>
              <a:rPr lang="en-US" sz="1350" dirty="0"/>
              <a:t>(</a:t>
            </a:r>
            <a:r>
              <a:rPr lang="en-US" sz="1350" dirty="0" err="1"/>
              <a:t>gapminder</a:t>
            </a:r>
            <a:r>
              <a:rPr lang="en-US" sz="1350" dirty="0"/>
              <a:t>, </a:t>
            </a:r>
            <a:r>
              <a:rPr lang="en-US" sz="1350" dirty="0" err="1"/>
              <a:t>aes</a:t>
            </a:r>
            <a:r>
              <a:rPr lang="en-US" sz="1350" dirty="0"/>
              <a:t>(x = continent)) + </a:t>
            </a: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sz="1350" dirty="0" err="1"/>
              <a:t>geom_density</a:t>
            </a:r>
            <a:r>
              <a:rPr lang="en-US" sz="1350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5A11D-D405-6FDB-E025-8AEB068D5FF3}"/>
              </a:ext>
            </a:extLst>
          </p:cNvPr>
          <p:cNvSpPr txBox="1"/>
          <p:nvPr/>
        </p:nvSpPr>
        <p:spPr>
          <a:xfrm>
            <a:off x="3326139" y="1395966"/>
            <a:ext cx="553627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dirty="0"/>
              <a:t>Choosing the right plot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1350" dirty="0"/>
              <a:t>To see </a:t>
            </a:r>
            <a:r>
              <a:rPr lang="en-US" sz="1350" b="1" dirty="0"/>
              <a:t>raw counts</a:t>
            </a:r>
            <a:r>
              <a:rPr lang="en-US" sz="1350" dirty="0"/>
              <a:t> and </a:t>
            </a:r>
            <a:r>
              <a:rPr lang="en-US" sz="1350" b="1" dirty="0"/>
              <a:t>distribution shape</a:t>
            </a:r>
            <a:r>
              <a:rPr lang="en-US" sz="1350" dirty="0"/>
              <a:t> -&gt; Histogram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1350" dirty="0"/>
              <a:t>To compare </a:t>
            </a:r>
            <a:r>
              <a:rPr lang="en-US" sz="1350" b="1" dirty="0"/>
              <a:t>multiple groups </a:t>
            </a:r>
            <a:r>
              <a:rPr lang="en-US" sz="1350" dirty="0"/>
              <a:t>without overlap issues -&gt; Frequency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1350" dirty="0"/>
              <a:t>To observe </a:t>
            </a:r>
            <a:r>
              <a:rPr lang="en-US" sz="1350" b="1" dirty="0"/>
              <a:t>smoothed probability distributions</a:t>
            </a:r>
            <a:r>
              <a:rPr lang="zh-CN" altLang="en-US" sz="1350" b="1" dirty="0"/>
              <a:t> </a:t>
            </a:r>
            <a:r>
              <a:rPr lang="en-US" altLang="zh-CN" sz="1350" dirty="0"/>
              <a:t>and</a:t>
            </a:r>
            <a:r>
              <a:rPr lang="en-US" altLang="zh-CN" sz="1350" b="1" dirty="0"/>
              <a:t> peaks</a:t>
            </a:r>
            <a:r>
              <a:rPr lang="en-US" sz="1350" b="1" dirty="0"/>
              <a:t> </a:t>
            </a:r>
            <a:r>
              <a:rPr lang="en-US" sz="1350" dirty="0"/>
              <a:t>-&gt; 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8AFB5-2DB6-4A29-1AF7-40AB5BC9A958}"/>
              </a:ext>
            </a:extLst>
          </p:cNvPr>
          <p:cNvSpPr txBox="1"/>
          <p:nvPr/>
        </p:nvSpPr>
        <p:spPr>
          <a:xfrm>
            <a:off x="4824882" y="5337735"/>
            <a:ext cx="2563557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What is the overall distribution of life expectancy?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BA2F0-1768-0ACB-6468-0223E2A4CC3D}"/>
              </a:ext>
            </a:extLst>
          </p:cNvPr>
          <p:cNvSpPr txBox="1"/>
          <p:nvPr/>
        </p:nvSpPr>
        <p:spPr>
          <a:xfrm>
            <a:off x="7819388" y="5300447"/>
            <a:ext cx="285620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Compare the life expectancy across different continents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94E580-0BD7-588F-F7E0-2B63FCFD439F}"/>
              </a:ext>
            </a:extLst>
          </p:cNvPr>
          <p:cNvSpPr txBox="1"/>
          <p:nvPr/>
        </p:nvSpPr>
        <p:spPr>
          <a:xfrm>
            <a:off x="1314450" y="5211025"/>
            <a:ext cx="3249223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Does the distribution of life expectancy in a continent suggest the presence of two distinct groups?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81249E-F9DB-4DF1-E41A-74BFA0E40562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939062" y="4126066"/>
            <a:ext cx="5923349" cy="1084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F3402C-5916-46AE-AFBA-E9D001C01FF1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3679918" y="4175179"/>
            <a:ext cx="2426743" cy="11625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F57699-038A-4688-F414-B64316B4B1C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577779" y="4064001"/>
            <a:ext cx="2669712" cy="1236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95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165B-F316-6B5A-4FB2-5008F5B08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37AD-7FB7-B1F6-348C-EDD1450F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274E07-B57C-318E-4EFE-4E2C8ABCFCB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83020" y="653095"/>
            <a:ext cx="5156330" cy="7496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indent="-171446">
              <a:spcBef>
                <a:spcPts val="750"/>
              </a:spcBef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one discrete variable + one continuous variable</a:t>
            </a:r>
          </a:p>
          <a:p>
            <a:pPr indent="-171446">
              <a:spcBef>
                <a:spcPts val="750"/>
              </a:spcBef>
            </a:pP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ggplot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gapminder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aes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(x = year, y = </a:t>
            </a: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lifeExp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)) + </a:t>
            </a: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geom_boxplot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aes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(group = year))</a:t>
            </a:r>
          </a:p>
        </p:txBody>
      </p:sp>
      <p:pic>
        <p:nvPicPr>
          <p:cNvPr id="3" name="Picture 2" descr="A graph with a number of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E58B01FF-F082-6BF9-65DF-57C190F62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955" y="1944243"/>
            <a:ext cx="4888091" cy="2969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1D0684-22D0-9F12-5A0E-2ED70E396443}"/>
              </a:ext>
            </a:extLst>
          </p:cNvPr>
          <p:cNvSpPr txBox="1"/>
          <p:nvPr/>
        </p:nvSpPr>
        <p:spPr>
          <a:xfrm>
            <a:off x="3390682" y="5167312"/>
            <a:ext cx="541063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Research Question: </a:t>
            </a:r>
          </a:p>
          <a:p>
            <a:r>
              <a:rPr lang="en-US" dirty="0"/>
              <a:t>How has life expectancy changed over time?</a:t>
            </a:r>
          </a:p>
        </p:txBody>
      </p:sp>
    </p:spTree>
    <p:extLst>
      <p:ext uri="{BB962C8B-B14F-4D97-AF65-F5344CB8AC3E}">
        <p14:creationId xmlns:p14="http://schemas.microsoft.com/office/powerpoint/2010/main" val="321285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C2DA5-4773-D7D9-3DD3-19D61D799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705D-7820-9F37-B706-26C34DD9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Violin plot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386F9C-5399-0C50-0510-FE771AFC851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83020" y="653095"/>
            <a:ext cx="5156330" cy="7496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indent="-171446">
              <a:spcBef>
                <a:spcPts val="750"/>
              </a:spcBef>
            </a:pPr>
            <a:r>
              <a:rPr lang="en-US" sz="1650" dirty="0"/>
              <a:t>A combination of a box plot and a density plot</a:t>
            </a:r>
          </a:p>
          <a:p>
            <a:pPr indent="-171446">
              <a:spcBef>
                <a:spcPts val="750"/>
              </a:spcBef>
            </a:pPr>
            <a:r>
              <a:rPr lang="en-US" sz="1650" dirty="0" err="1"/>
              <a:t>ggplot</a:t>
            </a:r>
            <a:r>
              <a:rPr lang="en-US" sz="1650" dirty="0"/>
              <a:t>(</a:t>
            </a:r>
            <a:r>
              <a:rPr lang="en-US" sz="1650" dirty="0" err="1"/>
              <a:t>gapminder</a:t>
            </a:r>
            <a:r>
              <a:rPr lang="en-US" sz="1650" dirty="0"/>
              <a:t>, </a:t>
            </a:r>
            <a:r>
              <a:rPr lang="en-US" sz="1650" dirty="0" err="1"/>
              <a:t>aes</a:t>
            </a:r>
            <a:r>
              <a:rPr lang="en-US" sz="1650" dirty="0"/>
              <a:t>(x = continent, y = </a:t>
            </a:r>
            <a:r>
              <a:rPr lang="en-US" sz="1650" dirty="0" err="1"/>
              <a:t>lifeExp</a:t>
            </a:r>
            <a:r>
              <a:rPr lang="en-US" sz="1650" dirty="0"/>
              <a:t>)) + </a:t>
            </a:r>
            <a:r>
              <a:rPr lang="en-US" sz="1650" dirty="0" err="1"/>
              <a:t>geom_violin</a:t>
            </a:r>
            <a:r>
              <a:rPr lang="en-US" sz="1650" dirty="0"/>
              <a:t>(trim = FALSE, alpha = 0.5)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B21DA-BF33-5B38-7CED-451D14379D6E}"/>
              </a:ext>
            </a:extLst>
          </p:cNvPr>
          <p:cNvSpPr txBox="1"/>
          <p:nvPr/>
        </p:nvSpPr>
        <p:spPr>
          <a:xfrm>
            <a:off x="1864589" y="5167312"/>
            <a:ext cx="846282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Research Question: </a:t>
            </a:r>
          </a:p>
          <a:p>
            <a:r>
              <a:rPr lang="en-US" dirty="0"/>
              <a:t>How does the distribution and variability of life expectancy differ across continents?</a:t>
            </a:r>
          </a:p>
        </p:txBody>
      </p:sp>
      <p:pic>
        <p:nvPicPr>
          <p:cNvPr id="6" name="Picture 5" descr="A graph showing different continents&#10;&#10;Description automatically generated with medium confidence">
            <a:extLst>
              <a:ext uri="{FF2B5EF4-FFF2-40B4-BE49-F238E27FC236}">
                <a16:creationId xmlns:a16="http://schemas.microsoft.com/office/drawing/2014/main" id="{7169170F-14A4-A9EC-D5E4-BBF541EC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672" y="1944243"/>
            <a:ext cx="4928654" cy="29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1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FFC6-45D0-F6D4-92BD-9BBF9910E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86" y="1699024"/>
            <a:ext cx="3017520" cy="2403101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600" dirty="0"/>
              <a:t>What questions do you have about this plot?</a:t>
            </a:r>
          </a:p>
        </p:txBody>
      </p:sp>
      <p:pic>
        <p:nvPicPr>
          <p:cNvPr id="7172" name="Picture 4" descr="林肯市2016年气温变化图">
            <a:extLst>
              <a:ext uri="{FF2B5EF4-FFF2-40B4-BE49-F238E27FC236}">
                <a16:creationId xmlns:a16="http://schemas.microsoft.com/office/drawing/2014/main" id="{BA12C18B-01A6-8EFE-E3C3-F7AF5B83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2457" y="1536600"/>
            <a:ext cx="5134772" cy="367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DF3288-9BDC-B50F-F38F-4BA63F73E0A0}"/>
              </a:ext>
            </a:extLst>
          </p:cNvPr>
          <p:cNvSpPr txBox="1"/>
          <p:nvPr/>
        </p:nvSpPr>
        <p:spPr>
          <a:xfrm>
            <a:off x="1856613" y="3092118"/>
            <a:ext cx="2935224" cy="216484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/>
          <a:p>
            <a:pPr marL="257168" indent="-257168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844664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E57E3-9B89-9BB0-5419-801537383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885" y="880572"/>
            <a:ext cx="8182230" cy="1026461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3000" dirty="0"/>
              <a:t>Next step: box/</a:t>
            </a:r>
            <a:r>
              <a:rPr lang="en-US" sz="3200" dirty="0"/>
              <a:t>violin</a:t>
            </a:r>
            <a:r>
              <a:rPr lang="en-US" sz="3000" dirty="0"/>
              <a:t> plot to show the distribution</a:t>
            </a:r>
          </a:p>
        </p:txBody>
      </p:sp>
      <p:pic>
        <p:nvPicPr>
          <p:cNvPr id="8194" name="Picture 2" descr="林肯市2016年气温分布箱线图">
            <a:extLst>
              <a:ext uri="{FF2B5EF4-FFF2-40B4-BE49-F238E27FC236}">
                <a16:creationId xmlns:a16="http://schemas.microsoft.com/office/drawing/2014/main" id="{112F1219-47D1-5EFA-EC79-D4F21E06E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2260" y="2482596"/>
            <a:ext cx="3782291" cy="270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林肯市2016年气温分布小提琴图">
            <a:extLst>
              <a:ext uri="{FF2B5EF4-FFF2-40B4-BE49-F238E27FC236}">
                <a16:creationId xmlns:a16="http://schemas.microsoft.com/office/drawing/2014/main" id="{516E42CD-B34A-82CA-0146-83024CF57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3102" y="2482596"/>
            <a:ext cx="3782291" cy="270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85981F-5DC3-5F5D-653F-8E2414FB6B38}"/>
              </a:ext>
            </a:extLst>
          </p:cNvPr>
          <p:cNvSpPr txBox="1"/>
          <p:nvPr/>
        </p:nvSpPr>
        <p:spPr>
          <a:xfrm>
            <a:off x="3669044" y="5311601"/>
            <a:ext cx="546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is the problem of the violin or box plot?</a:t>
            </a:r>
          </a:p>
        </p:txBody>
      </p:sp>
    </p:spTree>
    <p:extLst>
      <p:ext uri="{BB962C8B-B14F-4D97-AF65-F5344CB8AC3E}">
        <p14:creationId xmlns:p14="http://schemas.microsoft.com/office/powerpoint/2010/main" val="702773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3F174-6314-D6FA-F986-771608BFF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338" y="884407"/>
            <a:ext cx="4710437" cy="1028700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3200" dirty="0"/>
              <a:t>Show raw data points</a:t>
            </a:r>
          </a:p>
        </p:txBody>
      </p:sp>
      <p:pic>
        <p:nvPicPr>
          <p:cNvPr id="9218" name="Picture 2" descr="林肯市2016年气温分布散点图">
            <a:extLst>
              <a:ext uri="{FF2B5EF4-FFF2-40B4-BE49-F238E27FC236}">
                <a16:creationId xmlns:a16="http://schemas.microsoft.com/office/drawing/2014/main" id="{C0706DCE-17D8-DBFD-68E9-674D50DD9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5794" y="2546583"/>
            <a:ext cx="4073652" cy="291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林肯市2016年气温分布抖散图">
            <a:extLst>
              <a:ext uri="{FF2B5EF4-FFF2-40B4-BE49-F238E27FC236}">
                <a16:creationId xmlns:a16="http://schemas.microsoft.com/office/drawing/2014/main" id="{9314C721-3CCB-1EDF-6839-D31E826FA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56" y="2542821"/>
            <a:ext cx="4073652" cy="291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646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959-9B7F-555A-5F60-549BB9CA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893" y="926072"/>
            <a:ext cx="3751326" cy="102870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3200" dirty="0"/>
              <a:t>Before and after plots</a:t>
            </a:r>
          </a:p>
        </p:txBody>
      </p:sp>
      <p:pic>
        <p:nvPicPr>
          <p:cNvPr id="10244" name="Picture 4" descr="林肯市2016年气温变化图">
            <a:extLst>
              <a:ext uri="{FF2B5EF4-FFF2-40B4-BE49-F238E27FC236}">
                <a16:creationId xmlns:a16="http://schemas.microsoft.com/office/drawing/2014/main" id="{A2DE0A32-AB28-684B-1C47-C87CBD39C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5795" y="2546583"/>
            <a:ext cx="3699197" cy="264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林肯市2016年气温分布 sina 图">
            <a:extLst>
              <a:ext uri="{FF2B5EF4-FFF2-40B4-BE49-F238E27FC236}">
                <a16:creationId xmlns:a16="http://schemas.microsoft.com/office/drawing/2014/main" id="{87AB315D-148B-3C65-235F-0F64728B0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013" y="2542823"/>
            <a:ext cx="3699197" cy="264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EC6F150-80ED-B3D4-D3AE-DDEBD2123C6D}"/>
              </a:ext>
            </a:extLst>
          </p:cNvPr>
          <p:cNvSpPr/>
          <p:nvPr/>
        </p:nvSpPr>
        <p:spPr>
          <a:xfrm>
            <a:off x="5634990" y="3722682"/>
            <a:ext cx="762762" cy="2852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27945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C1C594-315B-EC44-ECA0-C7B14EDAA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E6C8F-2498-4253-0ECB-B11181899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95788"/>
            <a:ext cx="7884414" cy="3049905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4950"/>
              <a:t>Data Transformation and Advanced Customization</a:t>
            </a:r>
            <a:endParaRPr lang="en-US" sz="4950" dirty="0"/>
          </a:p>
        </p:txBody>
      </p:sp>
    </p:spTree>
    <p:extLst>
      <p:ext uri="{BB962C8B-B14F-4D97-AF65-F5344CB8AC3E}">
        <p14:creationId xmlns:p14="http://schemas.microsoft.com/office/powerpoint/2010/main" val="61311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5C165F-BC2D-0A42-B582-A27AE4DB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508" y="2751282"/>
            <a:ext cx="6514985" cy="1355436"/>
          </a:xfrm>
        </p:spPr>
        <p:txBody>
          <a:bodyPr>
            <a:noAutofit/>
          </a:bodyPr>
          <a:lstStyle/>
          <a:p>
            <a:pPr algn="ctr"/>
            <a:r>
              <a:rPr lang="en-CA" sz="6600" dirty="0">
                <a:latin typeface="Helvetica"/>
                <a:cs typeface="Helvetica"/>
              </a:rPr>
              <a:t>Advanced Data Visualization</a:t>
            </a:r>
            <a:endParaRPr lang="en-CA" sz="6600" dirty="0">
              <a:latin typeface="Helvetica" pitchFamily="2" charset="0"/>
              <a:cs typeface="Helvet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E6C04-4051-B883-0FFD-0C104B795BCE}"/>
              </a:ext>
            </a:extLst>
          </p:cNvPr>
          <p:cNvSpPr txBox="1"/>
          <p:nvPr/>
        </p:nvSpPr>
        <p:spPr>
          <a:xfrm>
            <a:off x="174171" y="4926313"/>
            <a:ext cx="48832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Workshop Lead: </a:t>
            </a:r>
            <a:r>
              <a:rPr lang="en-CA" b="1" dirty="0">
                <a:latin typeface="Helvetica" panose="020B0604020202020204" pitchFamily="34" charset="0"/>
                <a:cs typeface="Helvetica" panose="020B0604020202020204" pitchFamily="34" charset="0"/>
              </a:rPr>
              <a:t>Han Yu</a:t>
            </a:r>
          </a:p>
          <a:p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Facilitators: Adrien Osakwe &amp;</a:t>
            </a:r>
          </a:p>
          <a:p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César Miguel Valdez Córdova  </a:t>
            </a:r>
          </a:p>
          <a:p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Date: February 21, 2025 </a:t>
            </a:r>
          </a:p>
        </p:txBody>
      </p:sp>
    </p:spTree>
    <p:extLst>
      <p:ext uri="{BB962C8B-B14F-4D97-AF65-F5344CB8AC3E}">
        <p14:creationId xmlns:p14="http://schemas.microsoft.com/office/powerpoint/2010/main" val="2389275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43777-B821-0A87-FE77-4F36338BE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AD53-2EBB-EC4D-5B15-C9582B50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277555C-62BE-D919-64BC-FFBF1FBDCE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167103"/>
              </p:ext>
            </p:extLst>
          </p:nvPr>
        </p:nvGraphicFramePr>
        <p:xfrm>
          <a:off x="1402080" y="1539240"/>
          <a:ext cx="9006840" cy="42758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76957">
                  <a:extLst>
                    <a:ext uri="{9D8B030D-6E8A-4147-A177-3AD203B41FA5}">
                      <a16:colId xmlns:a16="http://schemas.microsoft.com/office/drawing/2014/main" val="3908454120"/>
                    </a:ext>
                  </a:extLst>
                </a:gridCol>
                <a:gridCol w="4738522">
                  <a:extLst>
                    <a:ext uri="{9D8B030D-6E8A-4147-A177-3AD203B41FA5}">
                      <a16:colId xmlns:a16="http://schemas.microsoft.com/office/drawing/2014/main" val="2898789005"/>
                    </a:ext>
                  </a:extLst>
                </a:gridCol>
                <a:gridCol w="2291361">
                  <a:extLst>
                    <a:ext uri="{9D8B030D-6E8A-4147-A177-3AD203B41FA5}">
                      <a16:colId xmlns:a16="http://schemas.microsoft.com/office/drawing/2014/main" val="2012736281"/>
                    </a:ext>
                  </a:extLst>
                </a:gridCol>
              </a:tblGrid>
              <a:tr h="40485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Why?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94521"/>
                  </a:ext>
                </a:extLst>
              </a:tr>
              <a:tr h="565689">
                <a:tc>
                  <a:txBody>
                    <a:bodyPr/>
                    <a:lstStyle/>
                    <a:p>
                      <a:r>
                        <a:rPr lang="en-US" sz="1600" dirty="0"/>
                        <a:t>Data reshaping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useful for faceting or grouping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tidyr</a:t>
                      </a:r>
                      <a:r>
                        <a:rPr lang="en-US" sz="1600" dirty="0"/>
                        <a:t>::</a:t>
                      </a:r>
                      <a:r>
                        <a:rPr lang="en-US" sz="1600" dirty="0" err="1"/>
                        <a:t>pivot_longer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tidyr</a:t>
                      </a:r>
                      <a:r>
                        <a:rPr lang="en-US" sz="1600" dirty="0"/>
                        <a:t>::</a:t>
                      </a:r>
                      <a:r>
                        <a:rPr lang="en-US" sz="1600" dirty="0" err="1"/>
                        <a:t>pivot_wider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519049"/>
                  </a:ext>
                </a:extLst>
              </a:tr>
              <a:tr h="565689">
                <a:tc>
                  <a:txBody>
                    <a:bodyPr/>
                    <a:lstStyle/>
                    <a:p>
                      <a:r>
                        <a:rPr lang="en-US" sz="1600" dirty="0"/>
                        <a:t>Filtering rows and select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 focus on relevant data for a clearer visualization.</a:t>
                      </a:r>
                    </a:p>
                    <a:p>
                      <a:r>
                        <a:rPr lang="en-US" sz="1600" dirty="0"/>
                        <a:t>To remove noise or unnecessary categories.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dplyr</a:t>
                      </a:r>
                      <a:r>
                        <a:rPr lang="en-US" sz="1600" dirty="0"/>
                        <a:t>::filter()</a:t>
                      </a:r>
                    </a:p>
                    <a:p>
                      <a:r>
                        <a:rPr lang="en-US" sz="1600" dirty="0" err="1"/>
                        <a:t>dplyr</a:t>
                      </a:r>
                      <a:r>
                        <a:rPr lang="en-US" sz="1600" dirty="0"/>
                        <a:t>::select()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911044"/>
                  </a:ext>
                </a:extLst>
              </a:tr>
              <a:tr h="565689">
                <a:tc>
                  <a:txBody>
                    <a:bodyPr/>
                    <a:lstStyle/>
                    <a:p>
                      <a:r>
                        <a:rPr lang="en-US" sz="1600" dirty="0"/>
                        <a:t>Aggregation and summarization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Transforming raw data into summarized statistics for better visualization.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dplyr</a:t>
                      </a:r>
                      <a:r>
                        <a:rPr lang="en-US" sz="1600" dirty="0"/>
                        <a:t>::</a:t>
                      </a:r>
                      <a:r>
                        <a:rPr lang="en-US" sz="1600" dirty="0" err="1"/>
                        <a:t>group_by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dplyr</a:t>
                      </a:r>
                      <a:r>
                        <a:rPr lang="en-US" sz="1600" dirty="0"/>
                        <a:t>::summarize()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308911"/>
                  </a:ext>
                </a:extLst>
              </a:tr>
              <a:tr h="1264482">
                <a:tc>
                  <a:txBody>
                    <a:bodyPr/>
                    <a:lstStyle/>
                    <a:p>
                      <a:r>
                        <a:rPr lang="en-US" sz="1600" dirty="0"/>
                        <a:t>Normalization and 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Adjusting numerical values to ensure fair comparisons.</a:t>
                      </a:r>
                    </a:p>
                    <a:p>
                      <a:r>
                        <a:rPr lang="en-US" sz="1600" dirty="0"/>
                        <a:t>  Log transformation</a:t>
                      </a:r>
                    </a:p>
                    <a:p>
                      <a:r>
                        <a:rPr lang="en-US" sz="1600" dirty="0"/>
                        <a:t>  Min-max scaling</a:t>
                      </a:r>
                    </a:p>
                    <a:p>
                      <a:r>
                        <a:rPr lang="en-US" sz="1600" dirty="0"/>
                        <a:t>  Z-score standardization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dplyr</a:t>
                      </a:r>
                      <a:r>
                        <a:rPr lang="en-US" sz="1600" dirty="0"/>
                        <a:t>::mutate()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scale_x_log10()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605085"/>
                  </a:ext>
                </a:extLst>
              </a:tr>
              <a:tr h="7986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Binning (Discretization)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Dividing a continuous variable into discrete categories to visualize distributions more clearly </a:t>
                      </a:r>
                      <a:r>
                        <a:rPr lang="en-US" sz="1600" b="0" dirty="0"/>
                        <a:t>(e.g., in histograms or heatmaps).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dplyr</a:t>
                      </a:r>
                      <a:r>
                        <a:rPr lang="en-US" sz="1600" dirty="0"/>
                        <a:t>::mutate()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061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599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A6AD-0F4C-4770-4B7A-7FD99B5F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Transformation – log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79423-5881-D555-8066-813C1B65C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Research</a:t>
            </a:r>
            <a:r>
              <a:rPr lang="zh-CN" altLang="en-US" sz="2000" dirty="0"/>
              <a:t> </a:t>
            </a:r>
            <a:r>
              <a:rPr lang="en-US" altLang="zh-CN" sz="2000" dirty="0"/>
              <a:t>Question: </a:t>
            </a:r>
            <a:r>
              <a:rPr lang="en-US" sz="2000" dirty="0"/>
              <a:t>How does GDP per capita relate to life expectancy across different continents?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3CCB819-5D51-062D-09EE-8A514F01D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5794" y="2743229"/>
            <a:ext cx="4073652" cy="291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6E9D0-D3DC-181F-1240-C2183655A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56" y="2739467"/>
            <a:ext cx="4073652" cy="291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997FC-5872-9BE6-9659-8F2CF81BDAF3}"/>
              </a:ext>
            </a:extLst>
          </p:cNvPr>
          <p:cNvSpPr txBox="1"/>
          <p:nvPr/>
        </p:nvSpPr>
        <p:spPr>
          <a:xfrm>
            <a:off x="6390679" y="2462467"/>
            <a:ext cx="33513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+ scale_x_log10()</a:t>
            </a:r>
          </a:p>
        </p:txBody>
      </p:sp>
    </p:spTree>
    <p:extLst>
      <p:ext uri="{BB962C8B-B14F-4D97-AF65-F5344CB8AC3E}">
        <p14:creationId xmlns:p14="http://schemas.microsoft.com/office/powerpoint/2010/main" val="1882497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3CDA-23E1-8A8B-5C48-5DF9F135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faceting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D6064-A6BB-08E8-098D-874466842A36}"/>
              </a:ext>
            </a:extLst>
          </p:cNvPr>
          <p:cNvSpPr txBox="1"/>
          <p:nvPr/>
        </p:nvSpPr>
        <p:spPr>
          <a:xfrm>
            <a:off x="838201" y="2071192"/>
            <a:ext cx="2665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Facet_grid</a:t>
            </a:r>
            <a:r>
              <a:rPr lang="en-US" sz="21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()</a:t>
            </a:r>
          </a:p>
          <a:p>
            <a:r>
              <a:rPr lang="en-US" sz="1350" dirty="0"/>
              <a:t>create a grid of graphs, by rows and columns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4A1D0-A063-32A7-C349-381964D5A3CD}"/>
              </a:ext>
            </a:extLst>
          </p:cNvPr>
          <p:cNvSpPr txBox="1"/>
          <p:nvPr/>
        </p:nvSpPr>
        <p:spPr>
          <a:xfrm>
            <a:off x="838200" y="4263796"/>
            <a:ext cx="2665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Facet_wrap</a:t>
            </a:r>
            <a:r>
              <a:rPr lang="en-US" sz="21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()</a:t>
            </a:r>
          </a:p>
          <a:p>
            <a:r>
              <a:rPr lang="en-US" sz="1350" dirty="0"/>
              <a:t>create small multiples by “wrapping” a series of 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B775C-D1C5-046C-2ADD-AB16471E5A9D}"/>
              </a:ext>
            </a:extLst>
          </p:cNvPr>
          <p:cNvSpPr txBox="1"/>
          <p:nvPr/>
        </p:nvSpPr>
        <p:spPr>
          <a:xfrm>
            <a:off x="6928553" y="3906004"/>
            <a:ext cx="3547459" cy="1962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sz="1350" dirty="0"/>
          </a:p>
          <a:p>
            <a:r>
              <a:rPr lang="en-US" sz="1350" dirty="0"/>
              <a:t>Choose grid: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1350" dirty="0"/>
              <a:t>Compare categorical variables</a:t>
            </a:r>
            <a:r>
              <a:rPr lang="zh-CN" altLang="en-US" sz="1350" dirty="0"/>
              <a:t> </a:t>
            </a:r>
            <a:r>
              <a:rPr lang="en-US" altLang="zh-CN" sz="1350" dirty="0"/>
              <a:t>systematically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1350" dirty="0"/>
              <a:t>The number of facet levels is not too large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US" sz="1350" dirty="0"/>
          </a:p>
          <a:p>
            <a:r>
              <a:rPr lang="en-US" sz="1350" dirty="0"/>
              <a:t>Choose wrap: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/>
              <a:t>Flexible and space-efficient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E2B9BC-BCDE-8189-9AC8-8FD1B3995192}"/>
              </a:ext>
            </a:extLst>
          </p:cNvPr>
          <p:cNvSpPr txBox="1"/>
          <p:nvPr/>
        </p:nvSpPr>
        <p:spPr>
          <a:xfrm>
            <a:off x="3508526" y="1481789"/>
            <a:ext cx="33513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+ </a:t>
            </a:r>
            <a:r>
              <a:rPr lang="en-US" sz="135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facet_grid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(. ~ continent)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AF778-BD45-CF9B-78CC-40E3D30362DF}"/>
              </a:ext>
            </a:extLst>
          </p:cNvPr>
          <p:cNvSpPr txBox="1"/>
          <p:nvPr/>
        </p:nvSpPr>
        <p:spPr>
          <a:xfrm>
            <a:off x="6859889" y="1481789"/>
            <a:ext cx="33513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+ </a:t>
            </a:r>
            <a:r>
              <a:rPr lang="en-US" sz="135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facet_grid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(continent ~ .)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C5CFE-68BB-AB7C-10E0-2C94BF22F4CD}"/>
              </a:ext>
            </a:extLst>
          </p:cNvPr>
          <p:cNvSpPr txBox="1"/>
          <p:nvPr/>
        </p:nvSpPr>
        <p:spPr>
          <a:xfrm>
            <a:off x="3407079" y="3777389"/>
            <a:ext cx="33513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+ </a:t>
            </a:r>
            <a:r>
              <a:rPr lang="en-US" sz="135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facet_wrap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(~continent)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71CA1E-A049-CB25-F717-F3F2F1CA7C30}"/>
              </a:ext>
            </a:extLst>
          </p:cNvPr>
          <p:cNvCxnSpPr>
            <a:cxnSpLocks/>
          </p:cNvCxnSpPr>
          <p:nvPr/>
        </p:nvCxnSpPr>
        <p:spPr>
          <a:xfrm flipV="1">
            <a:off x="838200" y="3722602"/>
            <a:ext cx="10189029" cy="254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graph of the different states&#10;&#10;AI-generated content may be incorrect.">
            <a:extLst>
              <a:ext uri="{FF2B5EF4-FFF2-40B4-BE49-F238E27FC236}">
                <a16:creationId xmlns:a16="http://schemas.microsoft.com/office/drawing/2014/main" id="{B27968F8-86E8-6852-DC4C-3CA15405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80" y="1740153"/>
            <a:ext cx="2914323" cy="1954224"/>
          </a:xfrm>
          <a:prstGeom prst="rect">
            <a:avLst/>
          </a:prstGeom>
        </p:spPr>
      </p:pic>
      <p:pic>
        <p:nvPicPr>
          <p:cNvPr id="23" name="Picture 22" descr="A graph of life expiring&#10;&#10;AI-generated content may be incorrect.">
            <a:extLst>
              <a:ext uri="{FF2B5EF4-FFF2-40B4-BE49-F238E27FC236}">
                <a16:creationId xmlns:a16="http://schemas.microsoft.com/office/drawing/2014/main" id="{3789AD1E-D937-A3C4-2468-C1A838023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890" y="1736880"/>
            <a:ext cx="2914323" cy="1985722"/>
          </a:xfrm>
          <a:prstGeom prst="rect">
            <a:avLst/>
          </a:prstGeom>
        </p:spPr>
      </p:pic>
      <p:pic>
        <p:nvPicPr>
          <p:cNvPr id="25" name="Picture 24" descr="A graph of different states&#10;&#10;AI-generated content may be incorrect.">
            <a:extLst>
              <a:ext uri="{FF2B5EF4-FFF2-40B4-BE49-F238E27FC236}">
                <a16:creationId xmlns:a16="http://schemas.microsoft.com/office/drawing/2014/main" id="{549B14E7-17EE-0BB6-1F96-9C74472E3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080" y="4077472"/>
            <a:ext cx="2914323" cy="198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9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3C3FF-E5D3-A34A-4CF1-24D756C2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Aesthetic customizations – color palettes</a:t>
            </a:r>
          </a:p>
        </p:txBody>
      </p:sp>
      <p:pic>
        <p:nvPicPr>
          <p:cNvPr id="4" name="Content Placeholder 5" descr="A chart of different colors&#10;&#10;Description automatically generated">
            <a:extLst>
              <a:ext uri="{FF2B5EF4-FFF2-40B4-BE49-F238E27FC236}">
                <a16:creationId xmlns:a16="http://schemas.microsoft.com/office/drawing/2014/main" id="{3C1A3C27-3E41-E631-A0F6-382E2872B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5691" y="2328828"/>
            <a:ext cx="5839953" cy="326350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A68A1D-A4D6-7AF3-5998-7EFFFD80B80A}"/>
              </a:ext>
            </a:extLst>
          </p:cNvPr>
          <p:cNvSpPr/>
          <p:nvPr/>
        </p:nvSpPr>
        <p:spPr>
          <a:xfrm>
            <a:off x="2076907" y="1797914"/>
            <a:ext cx="2000612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colorspace</a:t>
            </a:r>
            <a:endParaRPr lang="en-US" sz="3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9405F-1B11-12E4-4226-57004DE9CC87}"/>
              </a:ext>
            </a:extLst>
          </p:cNvPr>
          <p:cNvSpPr txBox="1"/>
          <p:nvPr/>
        </p:nvSpPr>
        <p:spPr>
          <a:xfrm>
            <a:off x="7977130" y="2584973"/>
            <a:ext cx="26908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Qualitative</a:t>
            </a:r>
            <a:r>
              <a:rPr lang="en-US" sz="1350" dirty="0"/>
              <a:t>: categorical variables</a:t>
            </a:r>
          </a:p>
          <a:p>
            <a:r>
              <a:rPr lang="en-US" sz="135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-apple-system"/>
              </a:rPr>
              <a:t>qualitative_hcl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  <a:latin typeface="-apple-system"/>
              </a:rPr>
              <a:t>()</a:t>
            </a:r>
          </a:p>
          <a:p>
            <a:endParaRPr lang="en-US" sz="1350" dirty="0"/>
          </a:p>
          <a:p>
            <a:r>
              <a:rPr lang="en-US" sz="1350" b="1" dirty="0"/>
              <a:t>Sequential</a:t>
            </a:r>
            <a:r>
              <a:rPr lang="en-US" sz="1350" dirty="0"/>
              <a:t>: </a:t>
            </a:r>
            <a:r>
              <a:rPr lang="en-US" sz="1350" dirty="0">
                <a:solidFill>
                  <a:srgbClr val="202124"/>
                </a:solidFill>
                <a:latin typeface="-apple-system"/>
              </a:rPr>
              <a:t>ordered/continuous numerical variables</a:t>
            </a:r>
          </a:p>
          <a:p>
            <a:r>
              <a:rPr lang="en-US" sz="135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-apple-system"/>
              </a:rPr>
              <a:t>sequential_hcl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  <a:latin typeface="-apple-system"/>
              </a:rPr>
              <a:t>()</a:t>
            </a:r>
          </a:p>
          <a:p>
            <a:endParaRPr lang="en-US" sz="1350" dirty="0">
              <a:solidFill>
                <a:srgbClr val="202124"/>
              </a:solidFill>
              <a:latin typeface="-apple-system"/>
            </a:endParaRPr>
          </a:p>
          <a:p>
            <a:r>
              <a:rPr lang="en-US" sz="1350" b="1" dirty="0">
                <a:solidFill>
                  <a:srgbClr val="202124"/>
                </a:solidFill>
                <a:latin typeface="-apple-system"/>
              </a:rPr>
              <a:t>Diverging</a:t>
            </a:r>
            <a:r>
              <a:rPr lang="en-US" sz="1350" dirty="0">
                <a:solidFill>
                  <a:srgbClr val="202124"/>
                </a:solidFill>
                <a:latin typeface="-apple-system"/>
              </a:rPr>
              <a:t>: ordered/continuous numerical variables</a:t>
            </a:r>
          </a:p>
          <a:p>
            <a:r>
              <a:rPr lang="en-US" sz="135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-apple-system"/>
              </a:rPr>
              <a:t>diverging_hcl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  <a:latin typeface="-apple-system"/>
              </a:rPr>
              <a:t>()</a:t>
            </a:r>
          </a:p>
          <a:p>
            <a:endParaRPr lang="en-US" sz="1350" dirty="0">
              <a:solidFill>
                <a:srgbClr val="202124"/>
              </a:solidFill>
              <a:latin typeface="-apple-system"/>
            </a:endParaRPr>
          </a:p>
          <a:p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87466-0573-1D1C-1593-8C6EA9417576}"/>
              </a:ext>
            </a:extLst>
          </p:cNvPr>
          <p:cNvSpPr txBox="1"/>
          <p:nvPr/>
        </p:nvSpPr>
        <p:spPr>
          <a:xfrm>
            <a:off x="7977130" y="4807460"/>
            <a:ext cx="251713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Don’t use bidirectional (diverging) color scales for unidirectional data!</a:t>
            </a:r>
          </a:p>
        </p:txBody>
      </p:sp>
    </p:spTree>
    <p:extLst>
      <p:ext uri="{BB962C8B-B14F-4D97-AF65-F5344CB8AC3E}">
        <p14:creationId xmlns:p14="http://schemas.microsoft.com/office/powerpoint/2010/main" val="3660933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FE7B-9924-F2FF-F4A0-B56082FB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use </a:t>
            </a:r>
            <a:r>
              <a:rPr lang="en-US" dirty="0" err="1"/>
              <a:t>colorspace</a:t>
            </a:r>
            <a:r>
              <a:rPr lang="en-US" dirty="0"/>
              <a:t> in ggplot2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E5FBA1-62E6-66FB-CE87-54AC628AA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2651" y="2846194"/>
            <a:ext cx="6477776" cy="130289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399F4F-03AC-EE09-F640-C4CF269A0664}"/>
              </a:ext>
            </a:extLst>
          </p:cNvPr>
          <p:cNvSpPr/>
          <p:nvPr/>
        </p:nvSpPr>
        <p:spPr>
          <a:xfrm>
            <a:off x="2152627" y="2125268"/>
            <a:ext cx="6513130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FMono-Regular"/>
              </a:rPr>
              <a:t>scale_&lt;aesthetic&gt;_&lt;datatype&gt;_&lt;</a:t>
            </a:r>
            <a:r>
              <a:rPr lang="en-US" sz="27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FMono-Regular"/>
              </a:rPr>
              <a:t>colorscale</a:t>
            </a:r>
            <a:r>
              <a:rPr lang="en-US" sz="2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FMono-Regular"/>
              </a:rPr>
              <a:t>&gt;()</a:t>
            </a:r>
            <a:endParaRPr lang="en-US" sz="27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2388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7EA3-2807-919D-EDFD-62A70B03E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Colorspace</a:t>
            </a:r>
            <a:r>
              <a:rPr lang="en-US" dirty="0"/>
              <a:t> examples</a:t>
            </a:r>
          </a:p>
        </p:txBody>
      </p:sp>
      <p:pic>
        <p:nvPicPr>
          <p:cNvPr id="4" name="Picture 3" descr="A graph showing different colors&#10;&#10;AI-generated content may be incorrect.">
            <a:extLst>
              <a:ext uri="{FF2B5EF4-FFF2-40B4-BE49-F238E27FC236}">
                <a16:creationId xmlns:a16="http://schemas.microsoft.com/office/drawing/2014/main" id="{FB826AE9-8612-1968-0570-E82FBEA1E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586" y="1338755"/>
            <a:ext cx="3093910" cy="2317595"/>
          </a:xfrm>
          <a:prstGeom prst="rect">
            <a:avLst/>
          </a:prstGeom>
        </p:spPr>
      </p:pic>
      <p:pic>
        <p:nvPicPr>
          <p:cNvPr id="13" name="Picture 12" descr="A graph with blue and white text&#10;&#10;AI-generated content may be incorrect.">
            <a:extLst>
              <a:ext uri="{FF2B5EF4-FFF2-40B4-BE49-F238E27FC236}">
                <a16:creationId xmlns:a16="http://schemas.microsoft.com/office/drawing/2014/main" id="{BC50CB09-B9CC-B692-A586-36884422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700" y="1387274"/>
            <a:ext cx="3256222" cy="2317596"/>
          </a:xfrm>
          <a:prstGeom prst="rect">
            <a:avLst/>
          </a:prstGeom>
        </p:spPr>
      </p:pic>
      <p:pic>
        <p:nvPicPr>
          <p:cNvPr id="17" name="Picture 16" descr="A close-up of a red and yellow circle&#10;&#10;AI-generated content may be incorrect.">
            <a:extLst>
              <a:ext uri="{FF2B5EF4-FFF2-40B4-BE49-F238E27FC236}">
                <a16:creationId xmlns:a16="http://schemas.microsoft.com/office/drawing/2014/main" id="{4BCC8838-5230-B626-D46B-0D6E31837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3" y="3704870"/>
            <a:ext cx="3162091" cy="2313725"/>
          </a:xfrm>
          <a:prstGeom prst="rect">
            <a:avLst/>
          </a:prstGeom>
        </p:spPr>
      </p:pic>
      <p:pic>
        <p:nvPicPr>
          <p:cNvPr id="19" name="Picture 1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5C70CA19-53E0-D075-A0FC-8B4AB93A4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699" y="3658086"/>
            <a:ext cx="3735668" cy="231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49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6682-957D-BC28-139F-719A78B7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choose diverging and sequential color scale?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719AE-44E2-F46C-0E47-F3072F8D7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570420"/>
            <a:ext cx="7886700" cy="435133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diverging shades if there’s a </a:t>
            </a:r>
            <a:r>
              <a:rPr lang="en-US" sz="18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meaningful middle point</a:t>
            </a:r>
          </a:p>
          <a:p>
            <a:r>
              <a:rPr lang="en-US" sz="18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diverging shades to </a:t>
            </a:r>
            <a:r>
              <a:rPr lang="en-US" sz="18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emphasize the extremes</a:t>
            </a:r>
          </a:p>
          <a:p>
            <a:r>
              <a:rPr lang="en-US" sz="18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diverging shades to let readers </a:t>
            </a:r>
            <a:r>
              <a:rPr lang="en-US" sz="18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more differences </a:t>
            </a:r>
            <a:r>
              <a:rPr lang="en-US" sz="18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data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51DCE-68C6-754C-10A3-C985789A330C}"/>
              </a:ext>
            </a:extLst>
          </p:cNvPr>
          <p:cNvSpPr txBox="1"/>
          <p:nvPr/>
        </p:nvSpPr>
        <p:spPr>
          <a:xfrm>
            <a:off x="1887794" y="5761705"/>
            <a:ext cx="694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blog.datawrapper.de</a:t>
            </a:r>
            <a:r>
              <a:rPr lang="en-US" sz="1400" dirty="0"/>
              <a:t>/diverging-vs-sequential-color-scales/</a:t>
            </a:r>
          </a:p>
        </p:txBody>
      </p:sp>
      <p:pic>
        <p:nvPicPr>
          <p:cNvPr id="6" name="Picture 5" descr="A map of different colored squares&#10;&#10;AI-generated content may be incorrect.">
            <a:extLst>
              <a:ext uri="{FF2B5EF4-FFF2-40B4-BE49-F238E27FC236}">
                <a16:creationId xmlns:a16="http://schemas.microsoft.com/office/drawing/2014/main" id="{620A4C14-FE28-99C5-4EF3-3F570AFBD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2992089"/>
            <a:ext cx="3694888" cy="2388290"/>
          </a:xfrm>
          <a:prstGeom prst="rect">
            <a:avLst/>
          </a:prstGeom>
        </p:spPr>
      </p:pic>
      <p:pic>
        <p:nvPicPr>
          <p:cNvPr id="8" name="Picture 7" descr="A map of different colored squares&#10;&#10;AI-generated content may be incorrect.">
            <a:extLst>
              <a:ext uri="{FF2B5EF4-FFF2-40B4-BE49-F238E27FC236}">
                <a16:creationId xmlns:a16="http://schemas.microsoft.com/office/drawing/2014/main" id="{FA9F9236-2C18-018E-823D-B47294D86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388" y="2972105"/>
            <a:ext cx="3694888" cy="240827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FA82C53-8F80-7663-716E-C2E384BB0E8D}"/>
              </a:ext>
            </a:extLst>
          </p:cNvPr>
          <p:cNvSpPr/>
          <p:nvPr/>
        </p:nvSpPr>
        <p:spPr>
          <a:xfrm>
            <a:off x="3791984" y="3199991"/>
            <a:ext cx="428111" cy="42811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75DC6F-7D5A-E62B-84D1-40252B587058}"/>
              </a:ext>
            </a:extLst>
          </p:cNvPr>
          <p:cNvSpPr/>
          <p:nvPr/>
        </p:nvSpPr>
        <p:spPr>
          <a:xfrm>
            <a:off x="7836935" y="3170494"/>
            <a:ext cx="418892" cy="4188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23D4A9-D875-58CA-DB15-CDA250479122}"/>
              </a:ext>
            </a:extLst>
          </p:cNvPr>
          <p:cNvSpPr/>
          <p:nvPr/>
        </p:nvSpPr>
        <p:spPr>
          <a:xfrm>
            <a:off x="3659247" y="3713878"/>
            <a:ext cx="344129" cy="3441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FFD84F-5621-E4B8-E505-88E151116D6A}"/>
              </a:ext>
            </a:extLst>
          </p:cNvPr>
          <p:cNvSpPr/>
          <p:nvPr/>
        </p:nvSpPr>
        <p:spPr>
          <a:xfrm>
            <a:off x="7674704" y="3711242"/>
            <a:ext cx="344129" cy="3441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70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1FDB3-D868-BFEE-6C84-F5E9F9A4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Select the appropriate color palettes for heatmaps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872AE-ED28-B7D5-37F4-7345A222EA13}"/>
              </a:ext>
            </a:extLst>
          </p:cNvPr>
          <p:cNvSpPr txBox="1"/>
          <p:nvPr/>
        </p:nvSpPr>
        <p:spPr>
          <a:xfrm>
            <a:off x="5825287" y="1957780"/>
            <a:ext cx="474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scale_fill_continuous_sequential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(palette = "</a:t>
            </a:r>
            <a:r>
              <a:rPr lang="en-US" sz="12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Viridis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", rev = FALSE)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7E9E7-7BC6-9C48-33DC-DEFDD1A326E0}"/>
              </a:ext>
            </a:extLst>
          </p:cNvPr>
          <p:cNvSpPr txBox="1"/>
          <p:nvPr/>
        </p:nvSpPr>
        <p:spPr>
          <a:xfrm>
            <a:off x="5825287" y="3617370"/>
            <a:ext cx="4747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scale_fill_continuous_sequential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(palette = ”Inferno", rev = FALSE)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9D9CB9-CC52-415D-EA6A-B78140F4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12" y="2337363"/>
            <a:ext cx="4207319" cy="2609985"/>
          </a:xfrm>
          <a:prstGeom prst="rect">
            <a:avLst/>
          </a:prstGeom>
        </p:spPr>
      </p:pic>
      <p:pic>
        <p:nvPicPr>
          <p:cNvPr id="13" name="Picture 12" descr="A chart with different shades of green and blue&#10;&#10;AI-generated content may be incorrect.">
            <a:extLst>
              <a:ext uri="{FF2B5EF4-FFF2-40B4-BE49-F238E27FC236}">
                <a16:creationId xmlns:a16="http://schemas.microsoft.com/office/drawing/2014/main" id="{67041D91-48A4-73F7-1081-B6ECB08A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917" y="2160752"/>
            <a:ext cx="4032765" cy="1481604"/>
          </a:xfrm>
          <a:prstGeom prst="rect">
            <a:avLst/>
          </a:prstGeom>
        </p:spPr>
      </p:pic>
      <p:pic>
        <p:nvPicPr>
          <p:cNvPr id="15" name="Picture 14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D6968B0D-83E3-B9BD-6C76-1C4F4FB29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917" y="3871283"/>
            <a:ext cx="4032765" cy="15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64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218-C30C-7384-CEB8-7D0921FC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to change size of points and transparency</a:t>
            </a:r>
          </a:p>
        </p:txBody>
      </p:sp>
      <p:pic>
        <p:nvPicPr>
          <p:cNvPr id="4" name="Content Placeholder 20">
            <a:extLst>
              <a:ext uri="{FF2B5EF4-FFF2-40B4-BE49-F238E27FC236}">
                <a16:creationId xmlns:a16="http://schemas.microsoft.com/office/drawing/2014/main" id="{466F1D7B-7933-8061-ADE0-0A8417777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9186" y="3097894"/>
            <a:ext cx="3818124" cy="2371949"/>
          </a:xfrm>
        </p:spPr>
      </p:pic>
      <p:pic>
        <p:nvPicPr>
          <p:cNvPr id="5" name="Picture 4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8DA288EB-67CD-5887-4004-ECCCCD141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283" y="2095187"/>
            <a:ext cx="2552700" cy="981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B1BE75-090D-BB3F-6FDE-F4691B917D57}"/>
              </a:ext>
            </a:extLst>
          </p:cNvPr>
          <p:cNvSpPr/>
          <p:nvPr/>
        </p:nvSpPr>
        <p:spPr>
          <a:xfrm>
            <a:off x="3446377" y="2709482"/>
            <a:ext cx="921224" cy="3667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Picture 6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C0982C5B-CD4B-6834-1121-0543D2176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437" y="2085660"/>
            <a:ext cx="2552700" cy="990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05FF40-63A7-A3E4-7867-439D6545F423}"/>
              </a:ext>
            </a:extLst>
          </p:cNvPr>
          <p:cNvSpPr/>
          <p:nvPr/>
        </p:nvSpPr>
        <p:spPr>
          <a:xfrm>
            <a:off x="7700265" y="2709481"/>
            <a:ext cx="921224" cy="3667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815B8-AC66-89A3-703B-8BCAD22694D0}"/>
              </a:ext>
            </a:extLst>
          </p:cNvPr>
          <p:cNvSpPr txBox="1"/>
          <p:nvPr/>
        </p:nvSpPr>
        <p:spPr>
          <a:xfrm>
            <a:off x="2966136" y="1614635"/>
            <a:ext cx="1792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Size of points: 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E0736-6EC1-32BE-5A2D-6FDBAD0C649F}"/>
              </a:ext>
            </a:extLst>
          </p:cNvPr>
          <p:cNvSpPr txBox="1"/>
          <p:nvPr/>
        </p:nvSpPr>
        <p:spPr>
          <a:xfrm>
            <a:off x="6246337" y="1470970"/>
            <a:ext cx="405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Transparency: </a:t>
            </a:r>
          </a:p>
          <a:p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alpha</a:t>
            </a:r>
            <a:r>
              <a:rPr lang="zh-CN" altLang="en-US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=</a:t>
            </a:r>
            <a:r>
              <a:rPr lang="zh-CN" altLang="en-US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number between 0 (completely transparent) and </a:t>
            </a:r>
          </a:p>
          <a:p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                                                     1(completely opaque)</a:t>
            </a:r>
            <a:endParaRPr lang="en-US" sz="1200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11" name="Picture 10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283F9A4D-7759-AFF0-8FB0-8940AC79B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338" y="3076260"/>
            <a:ext cx="3916697" cy="242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96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282B-C89C-0F1A-693B-788B43A0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Adjust the appearance of the legend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20D60-3DC5-F176-DBE4-8C5F1EB9E007}"/>
              </a:ext>
            </a:extLst>
          </p:cNvPr>
          <p:cNvSpPr txBox="1"/>
          <p:nvPr/>
        </p:nvSpPr>
        <p:spPr>
          <a:xfrm>
            <a:off x="6096000" y="1564175"/>
            <a:ext cx="475102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+ </a:t>
            </a:r>
            <a:r>
              <a:rPr lang="en-US" sz="1350" b="1" dirty="0">
                <a:solidFill>
                  <a:srgbClr val="FF0000"/>
                </a:solidFill>
              </a:rPr>
              <a:t>guides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(color = </a:t>
            </a:r>
            <a:r>
              <a:rPr lang="en-US" sz="135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guide_legend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</a:t>
            </a:r>
          </a:p>
          <a:p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1350" b="1" dirty="0" err="1">
                <a:solidFill>
                  <a:srgbClr val="FF0000"/>
                </a:solidFill>
              </a:rPr>
              <a:t>override.aes</a:t>
            </a:r>
            <a:r>
              <a:rPr lang="en-US" sz="1350" b="1" dirty="0">
                <a:solidFill>
                  <a:srgbClr val="FF0000"/>
                </a:solidFill>
              </a:rPr>
              <a:t> 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= list(size = 3, alpha = 1))</a:t>
            </a:r>
          </a:p>
          <a:p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                 )</a:t>
            </a:r>
          </a:p>
        </p:txBody>
      </p:sp>
      <p:pic>
        <p:nvPicPr>
          <p:cNvPr id="7" name="Picture 6" descr="A graph showing a number of small colored dots&#10;&#10;Description automatically generated">
            <a:extLst>
              <a:ext uri="{FF2B5EF4-FFF2-40B4-BE49-F238E27FC236}">
                <a16:creationId xmlns:a16="http://schemas.microsoft.com/office/drawing/2014/main" id="{5C281970-2958-F127-C2B2-2C7D8CD58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9755"/>
            <a:ext cx="4216880" cy="2619668"/>
          </a:xfrm>
          <a:prstGeom prst="rect">
            <a:avLst/>
          </a:prstGeom>
        </p:spPr>
      </p:pic>
      <p:pic>
        <p:nvPicPr>
          <p:cNvPr id="9" name="Picture 8" descr="A graph showing a number of points&#10;&#10;Description automatically generated">
            <a:extLst>
              <a:ext uri="{FF2B5EF4-FFF2-40B4-BE49-F238E27FC236}">
                <a16:creationId xmlns:a16="http://schemas.microsoft.com/office/drawing/2014/main" id="{8FBCB5B1-0E30-A898-52F9-63ADE261E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086" y="2279755"/>
            <a:ext cx="4258485" cy="2619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1513D8E-B4BB-8D40-B879-91D5D445320A}"/>
              </a:ext>
            </a:extLst>
          </p:cNvPr>
          <p:cNvSpPr/>
          <p:nvPr/>
        </p:nvSpPr>
        <p:spPr>
          <a:xfrm>
            <a:off x="9694606" y="3087330"/>
            <a:ext cx="618274" cy="806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7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A92A9C4-6F5B-9A18-012E-5626D25E3582}"/>
              </a:ext>
            </a:extLst>
          </p:cNvPr>
          <p:cNvSpPr txBox="1"/>
          <p:nvPr/>
        </p:nvSpPr>
        <p:spPr>
          <a:xfrm>
            <a:off x="2344547" y="1461828"/>
            <a:ext cx="75029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dirty="0">
                <a:latin typeface="Helvetica" pitchFamily="2" charset="0"/>
              </a:rPr>
              <a:t>QLS-MiCM mission statement: d</a:t>
            </a:r>
            <a:r>
              <a:rPr lang="en-CA" dirty="0">
                <a:solidFill>
                  <a:srgbClr val="000000"/>
                </a:solidFill>
                <a:latin typeface="Helvetica" pitchFamily="2" charset="0"/>
                <a:cs typeface="Calibri"/>
              </a:rPr>
              <a:t>eliver quality workshops designed to help biomedical researchers develop the skills they need to succeed.</a:t>
            </a:r>
            <a:endParaRPr lang="en-CA" dirty="0">
              <a:latin typeface="Helvetica" pitchFamily="2" charset="0"/>
              <a:cs typeface="Calibri"/>
            </a:endParaRPr>
          </a:p>
        </p:txBody>
      </p:sp>
      <p:pic>
        <p:nvPicPr>
          <p:cNvPr id="10" name="Picture 9" descr="A logo with a letter m&#10;&#10;Description automatically generated">
            <a:extLst>
              <a:ext uri="{FF2B5EF4-FFF2-40B4-BE49-F238E27FC236}">
                <a16:creationId xmlns:a16="http://schemas.microsoft.com/office/drawing/2014/main" id="{E494228A-9E5D-1800-FDEC-760556611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826" y="208818"/>
            <a:ext cx="3732349" cy="900740"/>
          </a:xfrm>
          <a:prstGeom prst="rect">
            <a:avLst/>
          </a:prstGeom>
        </p:spPr>
      </p:pic>
      <p:pic>
        <p:nvPicPr>
          <p:cNvPr id="12" name="Picture 11" descr="A qr code with black squares&#10;&#10;Description automatically generated">
            <a:extLst>
              <a:ext uri="{FF2B5EF4-FFF2-40B4-BE49-F238E27FC236}">
                <a16:creationId xmlns:a16="http://schemas.microsoft.com/office/drawing/2014/main" id="{333BAB40-358F-BE60-7494-578A1971B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54" y="2108159"/>
            <a:ext cx="2595493" cy="25954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4C1E59-2F37-F73C-4DFA-8971D19A54AE}"/>
              </a:ext>
            </a:extLst>
          </p:cNvPr>
          <p:cNvSpPr txBox="1"/>
          <p:nvPr/>
        </p:nvSpPr>
        <p:spPr>
          <a:xfrm>
            <a:off x="3066546" y="4749843"/>
            <a:ext cx="605890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Scan the QR code to sign up </a:t>
            </a:r>
          </a:p>
          <a:p>
            <a:pPr algn="ctr"/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for our </a:t>
            </a:r>
            <a:r>
              <a:rPr lang="en-CA" b="1" dirty="0">
                <a:latin typeface="Helvetica" panose="020B0604020202020204" pitchFamily="34" charset="0"/>
                <a:cs typeface="Helvetica" panose="020B0604020202020204" pitchFamily="34" charset="0"/>
              </a:rPr>
              <a:t>mailing list</a:t>
            </a:r>
            <a:endParaRPr lang="en-CA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D0C58-4777-B836-81EE-F027A53CFFAF}"/>
              </a:ext>
            </a:extLst>
          </p:cNvPr>
          <p:cNvSpPr txBox="1"/>
          <p:nvPr/>
        </p:nvSpPr>
        <p:spPr>
          <a:xfrm>
            <a:off x="4145152" y="5442364"/>
            <a:ext cx="3901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Contact: </a:t>
            </a: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  <a:hlinkClick r:id="rId5"/>
              </a:rPr>
              <a:t>workshop-micm@mcgill.ca</a:t>
            </a: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4269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34E9-4E8D-C895-F715-7107E962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 different legends for different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20A68-9ACD-8FC4-A505-38B701153E54}"/>
              </a:ext>
            </a:extLst>
          </p:cNvPr>
          <p:cNvSpPr txBox="1"/>
          <p:nvPr/>
        </p:nvSpPr>
        <p:spPr>
          <a:xfrm>
            <a:off x="2175765" y="1688686"/>
            <a:ext cx="74563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How to add a legend to illustrate the original observations and the fitted line</a:t>
            </a:r>
            <a:r>
              <a:rPr lang="zh-CN" alt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？</a:t>
            </a:r>
            <a:endParaRPr lang="en-US" sz="135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7161740-6ABF-C08C-E455-56F03CED9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66" y="2286849"/>
            <a:ext cx="4344235" cy="310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3A3380A-9CC6-33C2-F6B0-CD8A80153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286849"/>
            <a:ext cx="4344235" cy="310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A7092D-24A1-7EB0-6729-6194681E8BEA}"/>
              </a:ext>
            </a:extLst>
          </p:cNvPr>
          <p:cNvSpPr/>
          <p:nvPr/>
        </p:nvSpPr>
        <p:spPr>
          <a:xfrm>
            <a:off x="9632119" y="3126755"/>
            <a:ext cx="651332" cy="421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485BEAA2-4703-0DEE-F12B-AE2A5C824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9740" y="2131485"/>
            <a:ext cx="5959963" cy="32583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4DD754-0A60-B6F8-E129-E79D838FC36E}"/>
              </a:ext>
            </a:extLst>
          </p:cNvPr>
          <p:cNvSpPr/>
          <p:nvPr/>
        </p:nvSpPr>
        <p:spPr>
          <a:xfrm>
            <a:off x="5903942" y="3341825"/>
            <a:ext cx="1657064" cy="235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017BDD-6FF2-3CE8-4469-66156ACE2403}"/>
              </a:ext>
            </a:extLst>
          </p:cNvPr>
          <p:cNvSpPr/>
          <p:nvPr/>
        </p:nvSpPr>
        <p:spPr>
          <a:xfrm>
            <a:off x="3835670" y="3173514"/>
            <a:ext cx="1657064" cy="235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FBC31E-A744-DABD-76BB-D9B0060C0933}"/>
              </a:ext>
            </a:extLst>
          </p:cNvPr>
          <p:cNvSpPr/>
          <p:nvPr/>
        </p:nvSpPr>
        <p:spPr>
          <a:xfrm>
            <a:off x="2998182" y="3584363"/>
            <a:ext cx="3628761" cy="1715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7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0141F7E5-0681-6F9F-F03F-C6116777F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375" y="2017798"/>
            <a:ext cx="4171247" cy="3111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65FD6A-670F-6716-F949-51FF4BE424FC}"/>
              </a:ext>
            </a:extLst>
          </p:cNvPr>
          <p:cNvSpPr/>
          <p:nvPr/>
        </p:nvSpPr>
        <p:spPr>
          <a:xfrm>
            <a:off x="5557535" y="3429000"/>
            <a:ext cx="636086" cy="779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32C467-C759-01CF-74B2-CB96E7F7D95A}"/>
              </a:ext>
            </a:extLst>
          </p:cNvPr>
          <p:cNvGrpSpPr/>
          <p:nvPr/>
        </p:nvGrpSpPr>
        <p:grpSpPr>
          <a:xfrm>
            <a:off x="6240176" y="2017798"/>
            <a:ext cx="4161425" cy="3111688"/>
            <a:chOff x="4716175" y="2017798"/>
            <a:chExt cx="4161425" cy="3111688"/>
          </a:xfrm>
        </p:grpSpPr>
        <p:pic>
          <p:nvPicPr>
            <p:cNvPr id="26" name="Picture 25" descr="A diagram of different colored dots&#10;&#10;Description automatically generated">
              <a:extLst>
                <a:ext uri="{FF2B5EF4-FFF2-40B4-BE49-F238E27FC236}">
                  <a16:creationId xmlns:a16="http://schemas.microsoft.com/office/drawing/2014/main" id="{626EF536-893A-5639-BF37-A592C892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6366"/>
            <a:stretch/>
          </p:blipFill>
          <p:spPr>
            <a:xfrm>
              <a:off x="4716175" y="2017798"/>
              <a:ext cx="3488607" cy="3111688"/>
            </a:xfrm>
            <a:prstGeom prst="rect">
              <a:avLst/>
            </a:prstGeom>
          </p:spPr>
        </p:pic>
        <p:pic>
          <p:nvPicPr>
            <p:cNvPr id="27" name="Picture 26" descr="A diagram of different colored dots&#10;&#10;Description automatically generated">
              <a:extLst>
                <a:ext uri="{FF2B5EF4-FFF2-40B4-BE49-F238E27FC236}">
                  <a16:creationId xmlns:a16="http://schemas.microsoft.com/office/drawing/2014/main" id="{59D5F8E1-637C-1970-7F52-823885D87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4751" b="54411"/>
            <a:stretch/>
          </p:blipFill>
          <p:spPr>
            <a:xfrm>
              <a:off x="8241514" y="2400027"/>
              <a:ext cx="636086" cy="1418576"/>
            </a:xfrm>
            <a:prstGeom prst="rect">
              <a:avLst/>
            </a:prstGeom>
          </p:spPr>
        </p:pic>
      </p:grpSp>
      <p:pic>
        <p:nvPicPr>
          <p:cNvPr id="12" name="Picture 11" descr="A computer code with black and green text&#10;&#10;AI-generated content may be incorrect.">
            <a:extLst>
              <a:ext uri="{FF2B5EF4-FFF2-40B4-BE49-F238E27FC236}">
                <a16:creationId xmlns:a16="http://schemas.microsoft.com/office/drawing/2014/main" id="{2EF63E27-43EE-CF0C-7044-18509AA60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668" y="2579460"/>
            <a:ext cx="5456664" cy="16990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6B9007-CBB0-4223-44F5-17CFA2DBBCB5}"/>
              </a:ext>
            </a:extLst>
          </p:cNvPr>
          <p:cNvCxnSpPr>
            <a:cxnSpLocks/>
          </p:cNvCxnSpPr>
          <p:nvPr/>
        </p:nvCxnSpPr>
        <p:spPr>
          <a:xfrm flipH="1">
            <a:off x="4956429" y="3562959"/>
            <a:ext cx="1633125" cy="265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6F4B75-B1BB-D123-800B-DD8F5D9A3134}"/>
              </a:ext>
            </a:extLst>
          </p:cNvPr>
          <p:cNvCxnSpPr>
            <a:cxnSpLocks/>
          </p:cNvCxnSpPr>
          <p:nvPr/>
        </p:nvCxnSpPr>
        <p:spPr>
          <a:xfrm flipH="1">
            <a:off x="4487662" y="3583523"/>
            <a:ext cx="3078018" cy="472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4320A52-AD1F-63A6-9FDF-F6277132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Delete the legend</a:t>
            </a:r>
          </a:p>
        </p:txBody>
      </p:sp>
    </p:spTree>
    <p:extLst>
      <p:ext uri="{BB962C8B-B14F-4D97-AF65-F5344CB8AC3E}">
        <p14:creationId xmlns:p14="http://schemas.microsoft.com/office/powerpoint/2010/main" val="345887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number of dots&#10;&#10;AI-generated content may be incorrect.">
            <a:extLst>
              <a:ext uri="{FF2B5EF4-FFF2-40B4-BE49-F238E27FC236}">
                <a16:creationId xmlns:a16="http://schemas.microsoft.com/office/drawing/2014/main" id="{E7A17F23-2A5A-69C7-CF5C-B4F81CC10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342" y="2250238"/>
            <a:ext cx="4445000" cy="2717800"/>
          </a:xfrm>
          <a:prstGeom prst="rect">
            <a:avLst/>
          </a:prstGeom>
        </p:spPr>
      </p:pic>
      <p:pic>
        <p:nvPicPr>
          <p:cNvPr id="13" name="Picture 12" descr="A diagram of a number of dots&#10;&#10;AI-generated content may be incorrect.">
            <a:extLst>
              <a:ext uri="{FF2B5EF4-FFF2-40B4-BE49-F238E27FC236}">
                <a16:creationId xmlns:a16="http://schemas.microsoft.com/office/drawing/2014/main" id="{6FB92818-0FD3-457E-BF71-6C3BECA5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216176"/>
            <a:ext cx="4419600" cy="271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D42E62-F7AB-F787-CFC6-9D37E0128990}"/>
              </a:ext>
            </a:extLst>
          </p:cNvPr>
          <p:cNvSpPr/>
          <p:nvPr/>
        </p:nvSpPr>
        <p:spPr>
          <a:xfrm>
            <a:off x="5416937" y="2519124"/>
            <a:ext cx="679063" cy="2003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A9A5D7-5979-72A2-3043-D6823B2D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Merge the legend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9F3D248-9FFC-EFA7-2734-99EC358DE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283" y="1690688"/>
            <a:ext cx="4149434" cy="40817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445B42-2A5D-1AD0-06A7-5333D2759E11}"/>
              </a:ext>
            </a:extLst>
          </p:cNvPr>
          <p:cNvSpPr/>
          <p:nvPr/>
        </p:nvSpPr>
        <p:spPr>
          <a:xfrm>
            <a:off x="4021283" y="3276600"/>
            <a:ext cx="2364277" cy="80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B60493-05DF-D34F-9EC8-DA7DAC98836D}"/>
              </a:ext>
            </a:extLst>
          </p:cNvPr>
          <p:cNvSpPr/>
          <p:nvPr/>
        </p:nvSpPr>
        <p:spPr>
          <a:xfrm>
            <a:off x="5872943" y="5549202"/>
            <a:ext cx="1625137" cy="208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9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69F724-35B4-911E-24DF-C8B66CBCE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B83E35-4E99-CDFA-BE6A-B58011F58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486" y="1598000"/>
            <a:ext cx="4536433" cy="2754108"/>
          </a:xfrm>
        </p:spPr>
        <p:txBody>
          <a:bodyPr>
            <a:noAutofit/>
          </a:bodyPr>
          <a:lstStyle/>
          <a:p>
            <a:r>
              <a:rPr lang="en-US" sz="1400" dirty="0" err="1"/>
              <a:t>df</a:t>
            </a:r>
            <a:r>
              <a:rPr lang="en-US" sz="1400" dirty="0"/>
              <a:t> &lt;- </a:t>
            </a:r>
            <a:r>
              <a:rPr lang="en-US" sz="1400" dirty="0" err="1"/>
              <a:t>data.frame</a:t>
            </a:r>
            <a:r>
              <a:rPr lang="en-US" sz="1400" dirty="0"/>
              <a:t>(x = 1:3, y = 1:3)</a:t>
            </a:r>
          </a:p>
          <a:p>
            <a:r>
              <a:rPr lang="en-US" sz="1400" dirty="0"/>
              <a:t>base &lt;-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df</a:t>
            </a:r>
            <a:r>
              <a:rPr lang="en-US" sz="1400" dirty="0"/>
              <a:t>, </a:t>
            </a:r>
            <a:r>
              <a:rPr lang="en-US" sz="1400" dirty="0" err="1"/>
              <a:t>aes</a:t>
            </a:r>
            <a:r>
              <a:rPr lang="en-US" sz="1400" dirty="0"/>
              <a:t>(x, y)) + </a:t>
            </a:r>
            <a:r>
              <a:rPr lang="en-US" sz="1400" dirty="0" err="1"/>
              <a:t>geom_point</a:t>
            </a:r>
            <a:r>
              <a:rPr lang="en-US" sz="1400" dirty="0"/>
              <a:t>()</a:t>
            </a:r>
          </a:p>
          <a:p>
            <a:endParaRPr lang="en-US" sz="1400" dirty="0"/>
          </a:p>
          <a:p>
            <a:r>
              <a:rPr lang="en-US" sz="1400" dirty="0"/>
              <a:t>base + </a:t>
            </a:r>
            <a:r>
              <a:rPr lang="en-US" sz="1400" b="1" dirty="0" err="1"/>
              <a:t>theme_grey</a:t>
            </a:r>
            <a:r>
              <a:rPr lang="en-US" sz="1400" b="1" dirty="0"/>
              <a:t>() </a:t>
            </a:r>
            <a:r>
              <a:rPr lang="en-US" sz="1400" dirty="0"/>
              <a:t>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theme_grey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theme_bw</a:t>
            </a:r>
            <a:r>
              <a:rPr lang="en-US" sz="1400" b="1" dirty="0"/>
              <a:t>() </a:t>
            </a:r>
            <a:r>
              <a:rPr lang="en-US" sz="1400" dirty="0"/>
              <a:t>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theme_bw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theme_linedraw</a:t>
            </a:r>
            <a:r>
              <a:rPr lang="en-US" sz="1400" b="1" dirty="0"/>
              <a:t>()</a:t>
            </a:r>
            <a:r>
              <a:rPr lang="en-US" sz="1400" dirty="0"/>
              <a:t> 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theme_linedraw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theme_light</a:t>
            </a:r>
            <a:r>
              <a:rPr lang="en-US" sz="1400" b="1" dirty="0"/>
              <a:t>() </a:t>
            </a:r>
            <a:r>
              <a:rPr lang="en-US" sz="1400" dirty="0"/>
              <a:t>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theme_light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theme_dark</a:t>
            </a:r>
            <a:r>
              <a:rPr lang="en-US" sz="1400" b="1" dirty="0"/>
              <a:t>() </a:t>
            </a:r>
            <a:r>
              <a:rPr lang="en-US" sz="1400" dirty="0"/>
              <a:t>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theme_dark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theme_minimal</a:t>
            </a:r>
            <a:r>
              <a:rPr lang="en-US" sz="1400" b="1" dirty="0"/>
              <a:t>()</a:t>
            </a:r>
            <a:r>
              <a:rPr lang="en-US" sz="1400" dirty="0"/>
              <a:t>  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theme_minimal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theme_classic</a:t>
            </a:r>
            <a:r>
              <a:rPr lang="en-US" sz="1400" b="1" dirty="0"/>
              <a:t>() </a:t>
            </a:r>
            <a:r>
              <a:rPr lang="en-US" sz="1400" dirty="0"/>
              <a:t>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theme_classic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theme_void</a:t>
            </a:r>
            <a:r>
              <a:rPr lang="en-US" sz="1400" b="1" dirty="0"/>
              <a:t>()</a:t>
            </a:r>
            <a:r>
              <a:rPr lang="en-US" sz="1400" dirty="0"/>
              <a:t> 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theme_void</a:t>
            </a:r>
            <a:r>
              <a:rPr lang="en-US" sz="1400" dirty="0"/>
              <a:t>()")</a:t>
            </a:r>
          </a:p>
        </p:txBody>
      </p:sp>
      <p:pic>
        <p:nvPicPr>
          <p:cNvPr id="13" name="Picture 1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4048156-F704-9696-4A98-CCCE769C9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978" y="2555805"/>
            <a:ext cx="3570372" cy="1838740"/>
          </a:xfrm>
          <a:prstGeom prst="rect">
            <a:avLst/>
          </a:prstGeom>
        </p:spPr>
      </p:pic>
      <p:pic>
        <p:nvPicPr>
          <p:cNvPr id="15" name="Picture 14" descr="A graph of a function&#10;&#10;Description automatically generated">
            <a:extLst>
              <a:ext uri="{FF2B5EF4-FFF2-40B4-BE49-F238E27FC236}">
                <a16:creationId xmlns:a16="http://schemas.microsoft.com/office/drawing/2014/main" id="{AF56A03D-BA52-CD3A-3D05-7D580641B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918" y="4361841"/>
            <a:ext cx="2675772" cy="1638911"/>
          </a:xfrm>
          <a:prstGeom prst="rect">
            <a:avLst/>
          </a:prstGeom>
        </p:spPr>
      </p:pic>
      <p:pic>
        <p:nvPicPr>
          <p:cNvPr id="11" name="Picture 1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180A411-14F2-5141-9053-7DD1B21D0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919" y="878022"/>
            <a:ext cx="3452594" cy="183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2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27BF-E122-EE94-9A18-323109CF4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1 </a:t>
            </a:r>
            <a:r>
              <a:rPr lang="en-US" altLang="zh-CN" dirty="0"/>
              <a:t>(10 mins)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1B5D5-7569-3334-FCC4-1D0994DAD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580" y="2466924"/>
            <a:ext cx="4309661" cy="2220917"/>
          </a:xfrm>
        </p:spPr>
        <p:txBody>
          <a:bodyPr>
            <a:normAutofit/>
          </a:bodyPr>
          <a:lstStyle/>
          <a:p>
            <a:r>
              <a:rPr lang="en-US" sz="1350" dirty="0"/>
              <a:t>Improving the axes and legend labels</a:t>
            </a:r>
          </a:p>
          <a:p>
            <a:r>
              <a:rPr lang="en-US" sz="1350" dirty="0"/>
              <a:t>Adding a title for the plot</a:t>
            </a:r>
          </a:p>
          <a:p>
            <a:r>
              <a:rPr lang="en-US" sz="1350" dirty="0"/>
              <a:t>Tweaking the color scale to your favorite palette </a:t>
            </a:r>
          </a:p>
          <a:p>
            <a:r>
              <a:rPr lang="en-US" sz="1350" dirty="0"/>
              <a:t>The background should be white, not pale grey</a:t>
            </a:r>
          </a:p>
          <a:p>
            <a:r>
              <a:rPr lang="en-US" sz="1350" dirty="0"/>
              <a:t>Major gridlines should be a pale grey and minor gridlines should be removed</a:t>
            </a:r>
          </a:p>
          <a:p>
            <a:r>
              <a:rPr lang="en-US" sz="1350" dirty="0"/>
              <a:t>The plot title should be centered in 12pt bold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CBC21-BD0C-7C8B-2666-297B9945C7A1}"/>
              </a:ext>
            </a:extLst>
          </p:cNvPr>
          <p:cNvSpPr txBox="1"/>
          <p:nvPr/>
        </p:nvSpPr>
        <p:spPr>
          <a:xfrm>
            <a:off x="3209328" y="1506023"/>
            <a:ext cx="629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Improve the plot based on the following requirements </a:t>
            </a:r>
          </a:p>
        </p:txBody>
      </p:sp>
      <p:pic>
        <p:nvPicPr>
          <p:cNvPr id="5" name="Picture 4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A4AB155F-CE84-5EC3-6782-18A9F5A6E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919" y="2282258"/>
            <a:ext cx="4309661" cy="266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52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93B9-DD12-C3F0-01C9-09E25557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95788"/>
            <a:ext cx="7884414" cy="3049905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4950" dirty="0"/>
              <a:t>Specialized Plot</a:t>
            </a:r>
          </a:p>
        </p:txBody>
      </p:sp>
    </p:spTree>
    <p:extLst>
      <p:ext uri="{BB962C8B-B14F-4D97-AF65-F5344CB8AC3E}">
        <p14:creationId xmlns:p14="http://schemas.microsoft.com/office/powerpoint/2010/main" val="3852006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BD654-AFF6-D097-E47A-96C0344D6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6" y="2218848"/>
            <a:ext cx="4609882" cy="2651886"/>
          </a:xfrm>
        </p:spPr>
        <p:txBody>
          <a:bodyPr anchor="t">
            <a:normAutofit/>
          </a:bodyPr>
          <a:lstStyle/>
          <a:p>
            <a:r>
              <a:rPr lang="en-US" sz="1500" dirty="0"/>
              <a:t>Correlation analysis</a:t>
            </a:r>
          </a:p>
          <a:p>
            <a:r>
              <a:rPr lang="en-US" sz="1500" dirty="0"/>
              <a:t>Feature importance in Machine Learning</a:t>
            </a:r>
          </a:p>
          <a:p>
            <a:r>
              <a:rPr lang="en-US" sz="1500" dirty="0"/>
              <a:t>Geospatial data</a:t>
            </a:r>
          </a:p>
          <a:p>
            <a:r>
              <a:rPr lang="en-US" sz="1500" dirty="0"/>
              <a:t>Gene expression data in biology</a:t>
            </a:r>
          </a:p>
          <a:p>
            <a:r>
              <a:rPr lang="en-US" sz="1500" dirty="0"/>
              <a:t>Resource utilization</a:t>
            </a:r>
          </a:p>
          <a:p>
            <a:r>
              <a:rPr lang="en-US" sz="1500" dirty="0"/>
              <a:t>Data quality checks</a:t>
            </a:r>
          </a:p>
          <a:p>
            <a:r>
              <a:rPr lang="en-US" sz="1500" dirty="0"/>
              <a:t>Comparing performance metrics</a:t>
            </a:r>
          </a:p>
          <a:p>
            <a:r>
              <a:rPr lang="en-US" sz="1500" dirty="0"/>
              <a:t>Cluster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8AD218-0520-DBE5-A8BB-770F2AD70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0572" y="1497678"/>
            <a:ext cx="4094226" cy="409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32591-E422-6BE2-A59F-8A60619102D6}"/>
              </a:ext>
            </a:extLst>
          </p:cNvPr>
          <p:cNvSpPr txBox="1"/>
          <p:nvPr/>
        </p:nvSpPr>
        <p:spPr>
          <a:xfrm>
            <a:off x="4024793" y="653857"/>
            <a:ext cx="3835520" cy="84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spcAft>
                <a:spcPts val="450"/>
              </a:spcAft>
              <a:buAutoNum type="arabicPeriod"/>
            </a:pP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Base R: heatmap() Function</a:t>
            </a:r>
          </a:p>
          <a:p>
            <a:pPr marL="257168" indent="-257168">
              <a:spcAft>
                <a:spcPts val="450"/>
              </a:spcAft>
              <a:buAutoNum type="arabicPeriod"/>
            </a:pP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ggplot2 with </a:t>
            </a:r>
            <a:r>
              <a:rPr lang="en-US" sz="135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geom_tile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()</a:t>
            </a:r>
          </a:p>
          <a:p>
            <a:pPr marL="257168" indent="-257168">
              <a:spcAft>
                <a:spcPts val="450"/>
              </a:spcAft>
              <a:buAutoNum type="arabicPeriod"/>
            </a:pPr>
            <a:r>
              <a:rPr lang="en-US" sz="135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pheatmap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for Annotated Heatmaps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18370-14D6-9143-3D4E-8C42D50E2FF8}"/>
              </a:ext>
            </a:extLst>
          </p:cNvPr>
          <p:cNvSpPr txBox="1"/>
          <p:nvPr/>
        </p:nvSpPr>
        <p:spPr>
          <a:xfrm>
            <a:off x="1849561" y="5734243"/>
            <a:ext cx="68305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Useful materials: https://r-graph-</a:t>
            </a:r>
            <a:r>
              <a:rPr lang="en-US" sz="1350" dirty="0" err="1"/>
              <a:t>gallery.com</a:t>
            </a:r>
            <a:r>
              <a:rPr lang="en-US" sz="1350" dirty="0"/>
              <a:t>/215-the-heatmap-function.html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FA5EFF-CDE2-28EE-1692-16E1E50B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</a:t>
            </a:r>
          </a:p>
        </p:txBody>
      </p:sp>
    </p:spTree>
    <p:extLst>
      <p:ext uri="{BB962C8B-B14F-4D97-AF65-F5344CB8AC3E}">
        <p14:creationId xmlns:p14="http://schemas.microsoft.com/office/powerpoint/2010/main" val="3796610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2627DC-85D0-9385-EE83-D3296AD23854}"/>
              </a:ext>
            </a:extLst>
          </p:cNvPr>
          <p:cNvSpPr txBox="1"/>
          <p:nvPr/>
        </p:nvSpPr>
        <p:spPr>
          <a:xfrm>
            <a:off x="1322290" y="2536317"/>
            <a:ext cx="4004205" cy="123101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/>
          <a:p>
            <a:pPr indent="-171446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survival analysis</a:t>
            </a:r>
          </a:p>
          <a:p>
            <a:pPr indent="-171446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estimate the survival probability over time</a:t>
            </a:r>
          </a:p>
        </p:txBody>
      </p:sp>
      <p:pic>
        <p:nvPicPr>
          <p:cNvPr id="5" name="Picture 4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52F56055-A710-6251-15CE-6B1687F54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285" y="1690688"/>
            <a:ext cx="4932281" cy="2971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1BD411-1E5B-1C2C-AF8D-ED286FE70D85}"/>
              </a:ext>
            </a:extLst>
          </p:cNvPr>
          <p:cNvSpPr txBox="1"/>
          <p:nvPr/>
        </p:nvSpPr>
        <p:spPr>
          <a:xfrm>
            <a:off x="1005876" y="4964774"/>
            <a:ext cx="9895114" cy="54324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“</a:t>
            </a:r>
            <a:r>
              <a:rPr lang="en-US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ggsurvplot</a:t>
            </a: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()” from </a:t>
            </a:r>
            <a:r>
              <a:rPr lang="en-US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survminer</a:t>
            </a: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library is a useful function to generate KM Curve using ggplot2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8BE046-B103-26D9-5421-76B28DCC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curve</a:t>
            </a:r>
          </a:p>
        </p:txBody>
      </p:sp>
    </p:spTree>
    <p:extLst>
      <p:ext uri="{BB962C8B-B14F-4D97-AF65-F5344CB8AC3E}">
        <p14:creationId xmlns:p14="http://schemas.microsoft.com/office/powerpoint/2010/main" val="1545806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0A628-76B1-9FE2-DC56-4B51C36F8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831" y="2205358"/>
            <a:ext cx="4022598" cy="1495785"/>
          </a:xfrm>
        </p:spPr>
        <p:txBody>
          <a:bodyPr anchor="t">
            <a:normAutofit/>
          </a:bodyPr>
          <a:lstStyle/>
          <a:p>
            <a:r>
              <a:rPr lang="en-US" sz="2000" dirty="0"/>
              <a:t>Used primarily in genome-wide association studies (GWAS) to visualize p-values across genomic positions.</a:t>
            </a:r>
          </a:p>
        </p:txBody>
      </p:sp>
      <p:pic>
        <p:nvPicPr>
          <p:cNvPr id="6" name="Picture 5" descr="A graph of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37AE55FA-2241-871F-4BA0-54471DF9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731" y="1534887"/>
            <a:ext cx="6013907" cy="36684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436709-7804-0B2A-DD89-DFB1F6F50D75}"/>
              </a:ext>
            </a:extLst>
          </p:cNvPr>
          <p:cNvSpPr txBox="1"/>
          <p:nvPr/>
        </p:nvSpPr>
        <p:spPr>
          <a:xfrm>
            <a:off x="984831" y="5323113"/>
            <a:ext cx="79278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350" dirty="0"/>
              <a:t>Useful materials: https://r-graph-</a:t>
            </a:r>
            <a:r>
              <a:rPr lang="en-US" sz="1350" dirty="0" err="1"/>
              <a:t>gallery.com</a:t>
            </a:r>
            <a:r>
              <a:rPr lang="en-US" sz="1350" dirty="0"/>
              <a:t>/101_Manhattan_plot.html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B5FB3A-54D3-03FA-55D3-3C8D2B71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Manhattan plot</a:t>
            </a:r>
          </a:p>
        </p:txBody>
      </p:sp>
    </p:spTree>
    <p:extLst>
      <p:ext uri="{BB962C8B-B14F-4D97-AF65-F5344CB8AC3E}">
        <p14:creationId xmlns:p14="http://schemas.microsoft.com/office/powerpoint/2010/main" val="1179827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791DF-0F14-7A57-44C3-F85463B17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730" y="511962"/>
            <a:ext cx="4505706" cy="1447038"/>
          </a:xfrm>
        </p:spPr>
        <p:txBody>
          <a:bodyPr anchor="ctr">
            <a:normAutofit/>
          </a:bodyPr>
          <a:lstStyle/>
          <a:p>
            <a:r>
              <a:rPr lang="en-US" sz="1650" dirty="0"/>
              <a:t>A 2D density plot is a useful visualization to understand the distribution of data points over two continuous variables if you have a huge number of points.</a:t>
            </a:r>
          </a:p>
        </p:txBody>
      </p:sp>
      <p:pic>
        <p:nvPicPr>
          <p:cNvPr id="7" name="Picture 6" descr="A graph showing a plot of data&#10;&#10;Description automatically generated with medium confidence">
            <a:extLst>
              <a:ext uri="{FF2B5EF4-FFF2-40B4-BE49-F238E27FC236}">
                <a16:creationId xmlns:a16="http://schemas.microsoft.com/office/drawing/2014/main" id="{31E56ACD-DE48-9F73-B043-EEA5786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44"/>
          <a:stretch/>
        </p:blipFill>
        <p:spPr>
          <a:xfrm>
            <a:off x="5980400" y="2595844"/>
            <a:ext cx="4465096" cy="2585756"/>
          </a:xfrm>
          <a:prstGeom prst="rect">
            <a:avLst/>
          </a:prstGeom>
        </p:spPr>
      </p:pic>
      <p:pic>
        <p:nvPicPr>
          <p:cNvPr id="8" name="Picture 7" descr="A graph showing a plot of data&#10;&#10;Description automatically generated with medium confidence">
            <a:extLst>
              <a:ext uri="{FF2B5EF4-FFF2-40B4-BE49-F238E27FC236}">
                <a16:creationId xmlns:a16="http://schemas.microsoft.com/office/drawing/2014/main" id="{36B27208-7EB2-8279-DFC5-6F3B79BE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52"/>
          <a:stretch/>
        </p:blipFill>
        <p:spPr>
          <a:xfrm>
            <a:off x="908602" y="2595844"/>
            <a:ext cx="4465098" cy="2585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CCA3FA-0368-4D13-100C-2E5D0EEA348E}"/>
              </a:ext>
            </a:extLst>
          </p:cNvPr>
          <p:cNvSpPr txBox="1"/>
          <p:nvPr/>
        </p:nvSpPr>
        <p:spPr>
          <a:xfrm>
            <a:off x="6196584" y="2227311"/>
            <a:ext cx="27340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geom_bin2d()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EC626-7CEB-7C79-4751-B824964B6628}"/>
              </a:ext>
            </a:extLst>
          </p:cNvPr>
          <p:cNvSpPr txBox="1"/>
          <p:nvPr/>
        </p:nvSpPr>
        <p:spPr>
          <a:xfrm>
            <a:off x="838200" y="5668403"/>
            <a:ext cx="62773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Useful materials: https://r-graph-</a:t>
            </a:r>
            <a:r>
              <a:rPr lang="en-US" sz="1350" dirty="0" err="1"/>
              <a:t>gallery.com</a:t>
            </a:r>
            <a:r>
              <a:rPr lang="en-US" sz="1350" dirty="0"/>
              <a:t>/2d-density-plot-with-ggplot2.html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26ADAF-D5F4-174D-B7A9-0DC41A29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density plot</a:t>
            </a:r>
          </a:p>
        </p:txBody>
      </p:sp>
    </p:spTree>
    <p:extLst>
      <p:ext uri="{BB962C8B-B14F-4D97-AF65-F5344CB8AC3E}">
        <p14:creationId xmlns:p14="http://schemas.microsoft.com/office/powerpoint/2010/main" val="1738139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94C4-F269-9344-58A1-6D0C1F008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987C1-EA9D-BE80-2C36-3463F7C70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NotoSansSC"/>
              </a:rPr>
              <a:t>M</a:t>
            </a:r>
            <a:r>
              <a:rPr lang="en-US" b="0" i="0" dirty="0">
                <a:effectLst/>
                <a:latin typeface="NotoSansSC"/>
              </a:rPr>
              <a:t>ics always off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otoSansSC"/>
              </a:rPr>
              <a:t>Use raise hand feature to unmute and ask a question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NotoSansSC"/>
              </a:rPr>
              <a:t>U</a:t>
            </a:r>
            <a:r>
              <a:rPr lang="en-US" b="0" i="0" dirty="0">
                <a:effectLst/>
                <a:latin typeface="NotoSansSC"/>
              </a:rPr>
              <a:t>se chat for questions the rest of time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NotoSansSC"/>
            </a:endParaRPr>
          </a:p>
          <a:p>
            <a:r>
              <a:rPr lang="en-US" dirty="0">
                <a:latin typeface="NotoSansSC"/>
              </a:rPr>
              <a:t>Make sure your R environment is set up and all necessary packages are installed.</a:t>
            </a:r>
          </a:p>
        </p:txBody>
      </p:sp>
    </p:spTree>
    <p:extLst>
      <p:ext uri="{BB962C8B-B14F-4D97-AF65-F5344CB8AC3E}">
        <p14:creationId xmlns:p14="http://schemas.microsoft.com/office/powerpoint/2010/main" val="2094516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DAC50F-5BBF-57B8-0E88-AE73C1E4F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490B-7948-13CC-5C18-00D84653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95788"/>
            <a:ext cx="7884414" cy="3049905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4950" dirty="0"/>
              <a:t>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2861160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D3A6-BEC8-419B-484F-D8B8460F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95" y="1348195"/>
            <a:ext cx="3614166" cy="1110996"/>
          </a:xfrm>
        </p:spPr>
        <p:txBody>
          <a:bodyPr anchor="b">
            <a:normAutofit/>
          </a:bodyPr>
          <a:lstStyle/>
          <a:p>
            <a:pPr algn="ctr"/>
            <a:r>
              <a:rPr lang="en-US" sz="4050" dirty="0"/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57C192-A8B8-F0DD-5294-ADFB85AD9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515" y="2656333"/>
            <a:ext cx="4326728" cy="1753362"/>
          </a:xfrm>
        </p:spPr>
        <p:txBody>
          <a:bodyPr anchor="t">
            <a:normAutofit/>
          </a:bodyPr>
          <a:lstStyle/>
          <a:p>
            <a:r>
              <a:rPr lang="en-US" sz="2400" dirty="0"/>
              <a:t>What can you observe from this plot? </a:t>
            </a:r>
          </a:p>
          <a:p>
            <a:r>
              <a:rPr lang="en-US" sz="2400" dirty="0"/>
              <a:t>Do you have any questions about this plot?</a:t>
            </a:r>
          </a:p>
        </p:txBody>
      </p:sp>
      <p:pic>
        <p:nvPicPr>
          <p:cNvPr id="5" name="Content Placeholder 4" descr="A graph showing a number of black dots&#10;&#10;Description automatically generated">
            <a:extLst>
              <a:ext uri="{FF2B5EF4-FFF2-40B4-BE49-F238E27FC236}">
                <a16:creationId xmlns:a16="http://schemas.microsoft.com/office/drawing/2014/main" id="{32CA0758-3AE7-8A28-38F3-3D3165F6D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243" y="1756813"/>
            <a:ext cx="5415988" cy="334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07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9FB763-F5C7-971E-10BC-67DBE721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75D18C-0AB5-FB06-9356-13A88C873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1" y="1452229"/>
            <a:ext cx="8033003" cy="1447038"/>
          </a:xfrm>
        </p:spPr>
        <p:txBody>
          <a:bodyPr anchor="ctr">
            <a:normAutofit/>
          </a:bodyPr>
          <a:lstStyle/>
          <a:p>
            <a:r>
              <a:rPr lang="en-US" sz="1650" dirty="0"/>
              <a:t>Any variable could be used to further explain this plot?</a:t>
            </a:r>
          </a:p>
          <a:p>
            <a:r>
              <a:rPr lang="en-US" sz="1650" dirty="0"/>
              <a:t>Species/ Island?</a:t>
            </a:r>
          </a:p>
        </p:txBody>
      </p:sp>
      <p:pic>
        <p:nvPicPr>
          <p:cNvPr id="7" name="Picture 6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581CD937-1095-C271-4329-2C8B3C534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866" y="2272134"/>
            <a:ext cx="4337933" cy="2689517"/>
          </a:xfrm>
          <a:prstGeom prst="rect">
            <a:avLst/>
          </a:prstGeom>
        </p:spPr>
      </p:pic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06B5F4-ACA0-CC06-1367-70599B7F0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62" y="3395217"/>
            <a:ext cx="6192331" cy="11920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19DDA-8258-E4BE-1C57-A14BDF4A9017}"/>
              </a:ext>
            </a:extLst>
          </p:cNvPr>
          <p:cNvSpPr txBox="1"/>
          <p:nvPr/>
        </p:nvSpPr>
        <p:spPr>
          <a:xfrm>
            <a:off x="2312586" y="5248014"/>
            <a:ext cx="756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if we are still interested in individual info?</a:t>
            </a:r>
          </a:p>
        </p:txBody>
      </p:sp>
    </p:spTree>
    <p:extLst>
      <p:ext uri="{BB962C8B-B14F-4D97-AF65-F5344CB8AC3E}">
        <p14:creationId xmlns:p14="http://schemas.microsoft.com/office/powerpoint/2010/main" val="303923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BF4C2A-BCF5-576F-8BE3-C59837B2A362}"/>
              </a:ext>
            </a:extLst>
          </p:cNvPr>
          <p:cNvSpPr txBox="1"/>
          <p:nvPr/>
        </p:nvSpPr>
        <p:spPr>
          <a:xfrm>
            <a:off x="1997202" y="2962656"/>
            <a:ext cx="2571750" cy="2558034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/>
          <a:p>
            <a:pPr indent="-171446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650" dirty="0"/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8B1CB22C-84FC-4211-9E59-46378C86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61956" y="1594446"/>
            <a:ext cx="5868088" cy="3638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137EF7-400C-22ED-4832-94B586A96870}"/>
              </a:ext>
            </a:extLst>
          </p:cNvPr>
          <p:cNvSpPr txBox="1"/>
          <p:nvPr/>
        </p:nvSpPr>
        <p:spPr>
          <a:xfrm>
            <a:off x="1017814" y="5411299"/>
            <a:ext cx="10156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if we are interested in which island the penguin lives or any other information?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6A190E-A4F3-3538-D473-CC92DB93D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</a:t>
            </a:r>
            <a:r>
              <a:rPr lang="en-US" dirty="0" err="1"/>
              <a:t>ggplotly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100CAD-AD4B-C85F-CD49-5E4EDB4F9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" y="1918637"/>
            <a:ext cx="3863732" cy="3187579"/>
          </a:xfrm>
          <a:prstGeom prst="rect">
            <a:avLst/>
          </a:prstGeom>
        </p:spPr>
      </p:pic>
      <p:pic>
        <p:nvPicPr>
          <p:cNvPr id="5" name="Content Placeholder 4" descr="A graph showing different sizes of objects&#10;&#10;Description automatically generated with medium confidence">
            <a:extLst>
              <a:ext uri="{FF2B5EF4-FFF2-40B4-BE49-F238E27FC236}">
                <a16:creationId xmlns:a16="http://schemas.microsoft.com/office/drawing/2014/main" id="{0B6BEF39-9FC2-D37A-3FC6-EC8793CBB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505" y="1918637"/>
            <a:ext cx="5407175" cy="32037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94E748A-CEEA-15F3-1640-3BF854CA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tooltip</a:t>
            </a:r>
          </a:p>
        </p:txBody>
      </p:sp>
    </p:spTree>
    <p:extLst>
      <p:ext uri="{BB962C8B-B14F-4D97-AF65-F5344CB8AC3E}">
        <p14:creationId xmlns:p14="http://schemas.microsoft.com/office/powerpoint/2010/main" val="33813282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C19E5F-F557-EC16-6865-644F241CF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advanced customization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D65C8-FE31-EC11-9C87-93424438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797" y="2198779"/>
            <a:ext cx="3380260" cy="2743335"/>
          </a:xfrm>
        </p:spPr>
        <p:txBody>
          <a:bodyPr anchor="t">
            <a:normAutofit/>
          </a:bodyPr>
          <a:lstStyle/>
          <a:p>
            <a:r>
              <a:rPr lang="en-US" sz="1800" dirty="0"/>
              <a:t>Use </a:t>
            </a:r>
            <a:r>
              <a:rPr lang="en-US" sz="1800" b="1" dirty="0"/>
              <a:t>bold text </a:t>
            </a:r>
            <a:r>
              <a:rPr lang="en-US" sz="1800" dirty="0"/>
              <a:t>to make the tooltip more readable</a:t>
            </a:r>
          </a:p>
          <a:p>
            <a:r>
              <a:rPr lang="en-US" sz="1800" dirty="0"/>
              <a:t>Add a </a:t>
            </a:r>
            <a:r>
              <a:rPr lang="en-US" sz="1800" b="1" dirty="0"/>
              <a:t>title</a:t>
            </a:r>
            <a:r>
              <a:rPr lang="en-US" sz="1800" dirty="0"/>
              <a:t> to the tooltip</a:t>
            </a:r>
          </a:p>
          <a:p>
            <a:r>
              <a:rPr lang="en-US" sz="1800" dirty="0"/>
              <a:t>Change the </a:t>
            </a:r>
            <a:r>
              <a:rPr lang="en-US" sz="1800" b="1" dirty="0"/>
              <a:t>background</a:t>
            </a:r>
            <a:r>
              <a:rPr lang="en-US" sz="1800" dirty="0"/>
              <a:t> </a:t>
            </a:r>
            <a:r>
              <a:rPr lang="en-US" sz="1800" b="1" dirty="0"/>
              <a:t>color</a:t>
            </a:r>
            <a:r>
              <a:rPr lang="en-US" sz="1800" dirty="0"/>
              <a:t> of the tooltip to white</a:t>
            </a:r>
          </a:p>
          <a:p>
            <a:r>
              <a:rPr lang="en-US" sz="1800" dirty="0"/>
              <a:t>Change the </a:t>
            </a:r>
            <a:r>
              <a:rPr lang="en-US" sz="1800" b="1" dirty="0"/>
              <a:t>font color </a:t>
            </a:r>
            <a:r>
              <a:rPr lang="en-US" sz="1800" dirty="0"/>
              <a:t>of the tooltip to black</a:t>
            </a: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CBB5C99-1F77-1ECB-6B7C-744CCE5CB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544" y="1690689"/>
            <a:ext cx="4381571" cy="3599148"/>
          </a:xfrm>
          <a:prstGeom prst="rect">
            <a:avLst/>
          </a:prstGeom>
        </p:spPr>
      </p:pic>
      <p:pic>
        <p:nvPicPr>
          <p:cNvPr id="5" name="Picture 4" descr="A graph showing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E0764DC2-6CC8-683A-23FD-13AE1B70D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017" y="1690690"/>
            <a:ext cx="6550142" cy="38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6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6BC08-26DE-E426-79EE-29FA2F5D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 your figure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DD118BB0-0C90-777F-0759-FD106EBA5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5" y="2822546"/>
            <a:ext cx="3447088" cy="82416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Try </a:t>
            </a:r>
            <a:r>
              <a:rPr lang="en-US" b="1" dirty="0" err="1"/>
              <a:t>gganimate</a:t>
            </a:r>
            <a:r>
              <a:rPr lang="en-US" b="1" dirty="0"/>
              <a:t>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ECE9FA-601F-D607-3CC3-F25B40F84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0658" y="1579791"/>
            <a:ext cx="5541854" cy="395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3ECB8E-8839-53AE-1DA1-E29C6D8778E2}"/>
              </a:ext>
            </a:extLst>
          </p:cNvPr>
          <p:cNvSpPr txBox="1"/>
          <p:nvPr/>
        </p:nvSpPr>
        <p:spPr>
          <a:xfrm>
            <a:off x="838200" y="5684520"/>
            <a:ext cx="47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gganimate.com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83371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8EB56-06F0-0842-58DE-55AC2AA56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8" y="1268730"/>
            <a:ext cx="2700645" cy="4073652"/>
          </a:xfrm>
        </p:spPr>
        <p:txBody>
          <a:bodyPr>
            <a:normAutofit/>
          </a:bodyPr>
          <a:lstStyle/>
          <a:p>
            <a:r>
              <a:rPr lang="en-US" sz="4050" dirty="0"/>
              <a:t>R Shiny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8B86F-7C16-77B4-D456-25DC6C347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811" y="1392174"/>
            <a:ext cx="4668251" cy="4073652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Shiny is an R package used to build </a:t>
            </a:r>
            <a:r>
              <a:rPr lang="en-US" sz="2000" b="1" dirty="0"/>
              <a:t>interactive web applications</a:t>
            </a:r>
            <a:r>
              <a:rPr lang="en-US" sz="2000" dirty="0"/>
              <a:t> directly from R</a:t>
            </a:r>
          </a:p>
          <a:p>
            <a:r>
              <a:rPr lang="en-US" sz="2000" dirty="0"/>
              <a:t>Common use cases: data visualization, dashboards, interactive reports, and real-time data processing.</a:t>
            </a:r>
          </a:p>
          <a:p>
            <a:r>
              <a:rPr lang="en-US" sz="2000" b="1" dirty="0"/>
              <a:t>Structure</a:t>
            </a:r>
            <a:r>
              <a:rPr lang="en-US" sz="2000" dirty="0"/>
              <a:t>: UI (User Interface) + server (backend logic)</a:t>
            </a:r>
          </a:p>
          <a:p>
            <a:r>
              <a:rPr lang="en-US" sz="2000" b="1" dirty="0"/>
              <a:t>UI design</a:t>
            </a:r>
            <a:r>
              <a:rPr lang="en-US" sz="2000" dirty="0"/>
              <a:t>: </a:t>
            </a:r>
            <a:r>
              <a:rPr lang="en-US" sz="2000" dirty="0" err="1"/>
              <a:t>fluidPage</a:t>
            </a:r>
            <a:r>
              <a:rPr lang="en-US" sz="2000" dirty="0"/>
              <a:t>(), </a:t>
            </a:r>
            <a:r>
              <a:rPr lang="en-US" sz="2000" dirty="0" err="1"/>
              <a:t>sidebarLayout</a:t>
            </a:r>
            <a:r>
              <a:rPr lang="en-US" sz="2000" dirty="0"/>
              <a:t>(), ……</a:t>
            </a:r>
          </a:p>
          <a:p>
            <a:r>
              <a:rPr lang="en-US" sz="2000" dirty="0"/>
              <a:t>Shiny is reactive, which means that inputs trigger changes in the outputs</a:t>
            </a:r>
          </a:p>
          <a:p>
            <a:endParaRPr lang="en-US" sz="1650" b="1" dirty="0"/>
          </a:p>
        </p:txBody>
      </p:sp>
    </p:spTree>
    <p:extLst>
      <p:ext uri="{BB962C8B-B14F-4D97-AF65-F5344CB8AC3E}">
        <p14:creationId xmlns:p14="http://schemas.microsoft.com/office/powerpoint/2010/main" val="3164772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BAC90-479A-1DCE-5086-C6041D3EB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3D4F-35D9-132D-4A08-E329E243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688" y="2630163"/>
            <a:ext cx="7443216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first see an example of R shiny dashboard to analyze Omics Data - </a:t>
            </a:r>
            <a:r>
              <a:rPr lang="en-US" dirty="0" err="1"/>
              <a:t>GraphBio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F3D057-36EA-57DF-296D-D70E585B0B74}"/>
              </a:ext>
            </a:extLst>
          </p:cNvPr>
          <p:cNvSpPr txBox="1"/>
          <p:nvPr/>
        </p:nvSpPr>
        <p:spPr>
          <a:xfrm>
            <a:off x="2456689" y="5053914"/>
            <a:ext cx="565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http://www.graphbio1.com/en/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78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F5A89-71F0-D8F5-9203-F800B11A6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52648" y="2003841"/>
            <a:ext cx="3886200" cy="2194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User interface (UI) </a:t>
            </a:r>
          </a:p>
          <a:p>
            <a:pPr marL="0" indent="0">
              <a:buNone/>
            </a:pPr>
            <a:r>
              <a:rPr lang="en-US" sz="1800" dirty="0"/>
              <a:t>[define visual elements]   </a:t>
            </a:r>
          </a:p>
          <a:p>
            <a:pPr marL="0" indent="0">
              <a:buNone/>
            </a:pPr>
            <a:r>
              <a:rPr lang="en-US" sz="2000" dirty="0"/>
              <a:t>+ </a:t>
            </a:r>
          </a:p>
          <a:p>
            <a:pPr marL="0" indent="0">
              <a:buNone/>
            </a:pPr>
            <a:r>
              <a:rPr lang="en-US" sz="2000" b="1" dirty="0"/>
              <a:t>Server</a:t>
            </a:r>
          </a:p>
          <a:p>
            <a:pPr marL="0" indent="0">
              <a:buNone/>
            </a:pPr>
            <a:r>
              <a:rPr lang="en-US" sz="1800" dirty="0"/>
              <a:t>[handle the reactive behavior and interactions]</a:t>
            </a:r>
          </a:p>
        </p:txBody>
      </p:sp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9D9226E-02B0-5D4E-10A9-FCFB0E57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3" y="1450051"/>
            <a:ext cx="3162162" cy="2915888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C099D3-B28C-A13D-DA73-BDA50D484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Skeleton of R Shiny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497AD2-FBB5-1AAF-EDD2-7050FFA7D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573" y="4291767"/>
            <a:ext cx="6904550" cy="186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6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6993-3511-2019-8377-419C4A77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latin typeface="Helvetica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466CE-C05D-6C5F-E099-D21F61954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750"/>
              </a:spcAft>
            </a:pPr>
            <a:r>
              <a:rPr lang="en-CA" sz="2400" b="1" dirty="0">
                <a:ea typeface="Calibri" panose="020F0502020204030204" pitchFamily="34" charset="0"/>
              </a:rPr>
              <a:t>Enhance Interpretability</a:t>
            </a:r>
            <a:r>
              <a:rPr lang="en-CA" sz="2400" dirty="0">
                <a:ea typeface="Calibri" panose="020F0502020204030204" pitchFamily="34" charset="0"/>
              </a:rPr>
              <a:t>: Use transformations and faceting for better comparisons </a:t>
            </a:r>
          </a:p>
          <a:p>
            <a:pPr>
              <a:spcAft>
                <a:spcPts val="750"/>
              </a:spcAft>
            </a:pPr>
            <a:r>
              <a:rPr lang="en-CA" sz="2400" b="1" dirty="0">
                <a:ea typeface="Calibri" panose="020F0502020204030204" pitchFamily="34" charset="0"/>
              </a:rPr>
              <a:t>Improve Clarity</a:t>
            </a:r>
            <a:r>
              <a:rPr lang="en-CA" sz="2400" dirty="0">
                <a:ea typeface="Calibri" panose="020F0502020204030204" pitchFamily="34" charset="0"/>
              </a:rPr>
              <a:t>: Customize aesthetic to effectively communicate insights</a:t>
            </a:r>
            <a:endParaRPr lang="en-US" sz="2400" dirty="0">
              <a:ea typeface="SimSun" panose="02010600030101010101" pitchFamily="2" charset="-122"/>
            </a:endParaRPr>
          </a:p>
          <a:p>
            <a:pPr>
              <a:spcAft>
                <a:spcPts val="750"/>
              </a:spcAft>
            </a:pPr>
            <a:r>
              <a:rPr lang="en-US" sz="2400" b="1" dirty="0">
                <a:ea typeface="SimSun" panose="02010600030101010101" pitchFamily="2" charset="-122"/>
              </a:rPr>
              <a:t>Boost Engagement</a:t>
            </a:r>
            <a:r>
              <a:rPr lang="en-US" sz="2400" dirty="0">
                <a:ea typeface="SimSun" panose="02010600030101010101" pitchFamily="2" charset="-122"/>
              </a:rPr>
              <a:t>: </a:t>
            </a:r>
            <a:r>
              <a:rPr lang="en-CA" sz="2400" dirty="0">
                <a:ea typeface="Calibri" panose="020F0502020204030204" pitchFamily="34" charset="0"/>
              </a:rPr>
              <a:t>Create interactive visualizations with </a:t>
            </a:r>
            <a:r>
              <a:rPr lang="en-CA" sz="2400" dirty="0" err="1">
                <a:ea typeface="Calibri" panose="020F0502020204030204" pitchFamily="34" charset="0"/>
              </a:rPr>
              <a:t>plotly</a:t>
            </a:r>
            <a:endParaRPr lang="en-US" sz="2400" dirty="0">
              <a:ea typeface="SimSun" panose="02010600030101010101" pitchFamily="2" charset="-122"/>
            </a:endParaRPr>
          </a:p>
          <a:p>
            <a:pPr>
              <a:spcAft>
                <a:spcPts val="750"/>
              </a:spcAft>
            </a:pPr>
            <a:r>
              <a:rPr lang="en-US" sz="2400" b="1" dirty="0">
                <a:ea typeface="SimSun" panose="02010600030101010101" pitchFamily="2" charset="-122"/>
              </a:rPr>
              <a:t>Optimize Storytelling</a:t>
            </a:r>
            <a:r>
              <a:rPr lang="en-US" sz="2400" dirty="0">
                <a:ea typeface="SimSun" panose="02010600030101010101" pitchFamily="2" charset="-122"/>
              </a:rPr>
              <a:t>: </a:t>
            </a:r>
            <a:r>
              <a:rPr lang="en-US" sz="2400" dirty="0">
                <a:ea typeface="Calibri" panose="020F0502020204030204" pitchFamily="34" charset="0"/>
              </a:rPr>
              <a:t>Select the right plot types for your analysis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5335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B333-8CA3-49B6-9E66-78C6DEEF4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options: Layout/Panel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C3E6-759F-3DBF-617E-C5836622B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SidebarLayout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TabsetPanel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FB0564AB-F326-1F66-B88B-A6389AC5B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259" y="2356707"/>
            <a:ext cx="5074265" cy="62452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B54A05-0671-2132-8337-EF50E4811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260" y="3892872"/>
            <a:ext cx="5074265" cy="1235183"/>
          </a:xfrm>
          <a:prstGeom prst="rect">
            <a:avLst/>
          </a:prstGeom>
        </p:spPr>
      </p:pic>
      <p:pic>
        <p:nvPicPr>
          <p:cNvPr id="11" name="Picture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997DF40-4BB2-88E5-41CD-BF4CEEFC1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2787" y="2012091"/>
            <a:ext cx="4766385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36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4C32-AAB7-6CF0-6CEB-8EB04A93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51959-8B67-2817-06DF-B90FDF1A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040" y="1825625"/>
            <a:ext cx="413004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Define a placeholder for plots, tables, and text in the user interface and server side.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r>
              <a:rPr lang="en-US" sz="2400" dirty="0"/>
              <a:t>Plot</a:t>
            </a:r>
          </a:p>
          <a:p>
            <a:r>
              <a:rPr lang="en-US" sz="2400" dirty="0"/>
              <a:t>Table</a:t>
            </a:r>
          </a:p>
          <a:p>
            <a:r>
              <a:rPr lang="en-US" sz="2400" dirty="0"/>
              <a:t>Text</a:t>
            </a:r>
          </a:p>
          <a:p>
            <a:endParaRPr lang="en-US" sz="2400" dirty="0"/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3EE179D-634A-0741-BD61-9424AE98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64343"/>
            <a:ext cx="3701934" cy="492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552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E56C-5512-CE29-373C-F9EFB1E41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34F1A-7E9D-18E6-3217-C96BC150C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601052"/>
            <a:ext cx="7886700" cy="4003733"/>
          </a:xfrm>
        </p:spPr>
        <p:txBody>
          <a:bodyPr>
            <a:normAutofit/>
          </a:bodyPr>
          <a:lstStyle/>
          <a:p>
            <a:r>
              <a:rPr lang="en-US" sz="2000" dirty="0"/>
              <a:t>Allow users to </a:t>
            </a:r>
            <a:r>
              <a:rPr lang="en-US" sz="2000" b="1" dirty="0"/>
              <a:t>interact</a:t>
            </a:r>
            <a:r>
              <a:rPr lang="en-US" sz="2000" dirty="0"/>
              <a:t> with the app</a:t>
            </a:r>
          </a:p>
          <a:p>
            <a:endParaRPr lang="en-US" sz="2000" dirty="0"/>
          </a:p>
          <a:p>
            <a:r>
              <a:rPr lang="en-US" sz="2000" dirty="0"/>
              <a:t>Text box</a:t>
            </a:r>
          </a:p>
          <a:p>
            <a:r>
              <a:rPr lang="en-US" sz="2000" dirty="0"/>
              <a:t>Numeric input</a:t>
            </a:r>
          </a:p>
          <a:p>
            <a:r>
              <a:rPr lang="en-US" sz="2000" dirty="0"/>
              <a:t>Slider</a:t>
            </a:r>
          </a:p>
          <a:p>
            <a:r>
              <a:rPr lang="en-US" sz="2000" dirty="0"/>
              <a:t>Range selector</a:t>
            </a:r>
          </a:p>
          <a:p>
            <a:r>
              <a:rPr lang="en-US" sz="2000" dirty="0"/>
              <a:t>Radio button</a:t>
            </a:r>
          </a:p>
          <a:p>
            <a:r>
              <a:rPr lang="en-US" sz="2000" dirty="0"/>
              <a:t>Dropdown menu (single selection/multiple selections)</a:t>
            </a:r>
          </a:p>
          <a:p>
            <a:r>
              <a:rPr lang="en-US" sz="2000" dirty="0"/>
              <a:t>Checkbox</a:t>
            </a:r>
          </a:p>
          <a:p>
            <a:r>
              <a:rPr lang="en-US" sz="2000" dirty="0"/>
              <a:t>……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E23F40-A136-0B33-344C-AEB6F5E2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528" y="1139118"/>
            <a:ext cx="1765300" cy="492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78345-35C5-46B5-C423-6872712FB871}"/>
              </a:ext>
            </a:extLst>
          </p:cNvPr>
          <p:cNvSpPr txBox="1"/>
          <p:nvPr/>
        </p:nvSpPr>
        <p:spPr>
          <a:xfrm>
            <a:off x="1842655" y="5763491"/>
            <a:ext cx="586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widgets: </a:t>
            </a:r>
            <a:r>
              <a:rPr lang="en-US" dirty="0">
                <a:hlinkClick r:id="rId4"/>
              </a:rPr>
              <a:t>https://shiny.posit.co/r/gallery/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251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A560-9CDA-F4D0-A4FE-EC2C02FB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86" y="1699024"/>
            <a:ext cx="3017520" cy="2403101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600" dirty="0"/>
              <a:t>Let’s work on a simple R shiny demo!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4E71E6-CF45-7ECB-967E-A9BC0901E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457" y="1812595"/>
            <a:ext cx="5134772" cy="311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01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79603-A118-B8B6-CC67-ED3D20A3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 arrange shiny in multiple pages</a:t>
            </a:r>
            <a:endParaRPr lang="en-US" dirty="0"/>
          </a:p>
        </p:txBody>
      </p:sp>
      <p:pic>
        <p:nvPicPr>
          <p:cNvPr id="5" name="Picture 4" descr="A blue and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5529A1E5-E368-CDB6-2AA8-38D5CC4F8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817130"/>
            <a:ext cx="5778500" cy="1320800"/>
          </a:xfrm>
          <a:prstGeom prst="rect">
            <a:avLst/>
          </a:prstGeom>
        </p:spPr>
      </p:pic>
      <p:pic>
        <p:nvPicPr>
          <p:cNvPr id="7" name="Picture 6" descr="A blue and white page with black text&#10;&#10;AI-generated content may be incorrect.">
            <a:extLst>
              <a:ext uri="{FF2B5EF4-FFF2-40B4-BE49-F238E27FC236}">
                <a16:creationId xmlns:a16="http://schemas.microsoft.com/office/drawing/2014/main" id="{FB311F8E-E0CC-A37E-6253-4783DC909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050" y="2851150"/>
            <a:ext cx="5803900" cy="1155700"/>
          </a:xfrm>
          <a:prstGeom prst="rect">
            <a:avLst/>
          </a:prstGeom>
        </p:spPr>
      </p:pic>
      <p:pic>
        <p:nvPicPr>
          <p:cNvPr id="9" name="Picture 8" descr="A blue and white box with black text&#10;&#10;AI-generated content may be incorrect.">
            <a:extLst>
              <a:ext uri="{FF2B5EF4-FFF2-40B4-BE49-F238E27FC236}">
                <a16:creationId xmlns:a16="http://schemas.microsoft.com/office/drawing/2014/main" id="{1D2D4297-117E-2E29-9119-E19DC0172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850" y="3872470"/>
            <a:ext cx="5778500" cy="116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2EA72D-7081-5B45-D316-0512BE0C9137}"/>
              </a:ext>
            </a:extLst>
          </p:cNvPr>
          <p:cNvSpPr txBox="1"/>
          <p:nvPr/>
        </p:nvSpPr>
        <p:spPr>
          <a:xfrm>
            <a:off x="1164771" y="5167311"/>
            <a:ext cx="9938657" cy="905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Use </a:t>
            </a:r>
            <a:r>
              <a:rPr lang="en-US" b="1" dirty="0" err="1">
                <a:solidFill>
                  <a:srgbClr val="FF0000"/>
                </a:solidFill>
              </a:rPr>
              <a:t>dashboardPage</a:t>
            </a:r>
            <a:r>
              <a:rPr lang="en-US" b="1" dirty="0">
                <a:solidFill>
                  <a:srgbClr val="FF0000"/>
                </a:solidFill>
              </a:rPr>
              <a:t>() </a:t>
            </a: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from </a:t>
            </a:r>
            <a:r>
              <a:rPr lang="en-US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shinydashboard</a:t>
            </a: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package in UI!</a:t>
            </a:r>
            <a:r>
              <a:rPr lang="zh-CN" alt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Another choice: </a:t>
            </a:r>
            <a:r>
              <a:rPr lang="en-US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navbarPage</a:t>
            </a: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()</a:t>
            </a:r>
          </a:p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Check “3_ShinyDemo.R” to see how to combine “1_ShinyDemo.R” and “2_ShinyDemo.R” into one Shiny app.</a:t>
            </a:r>
          </a:p>
        </p:txBody>
      </p:sp>
    </p:spTree>
    <p:extLst>
      <p:ext uri="{BB962C8B-B14F-4D97-AF65-F5344CB8AC3E}">
        <p14:creationId xmlns:p14="http://schemas.microsoft.com/office/powerpoint/2010/main" val="3158944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9B84F-6C5D-5853-C28E-EB2DF7B1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914400"/>
            <a:r>
              <a:rPr lang="en-US" sz="4400" dirty="0"/>
              <a:t>Exercise 2 (15 mins)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FFD7B-FB8A-AA24-ED2A-0BBD2A655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Please select one of the example plots and use </a:t>
            </a:r>
            <a:r>
              <a:rPr lang="en-US" sz="3200" dirty="0" err="1"/>
              <a:t>ggplotly</a:t>
            </a:r>
            <a:r>
              <a:rPr lang="en-US" sz="3200" dirty="0"/>
              <a:t> to make it interactive. If you have time, try to create your own R shiny dashboard!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49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5E225-CF24-3C4A-88F0-7CD1549D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Friends don’t let friends make bad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26879-E7F3-5077-840C-4155A6436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8350" y="1572836"/>
            <a:ext cx="7886700" cy="1859716"/>
          </a:xfrm>
        </p:spPr>
        <p:txBody>
          <a:bodyPr>
            <a:normAutofit/>
          </a:bodyPr>
          <a:lstStyle/>
          <a:p>
            <a:r>
              <a:rPr lang="en-US" sz="2400" dirty="0"/>
              <a:t>Don’t make violin plots for small sample sizes</a:t>
            </a:r>
          </a:p>
          <a:p>
            <a:r>
              <a:rPr lang="en-US" sz="2400" dirty="0"/>
              <a:t>Don’t make heatmap without checking outliers</a:t>
            </a:r>
          </a:p>
          <a:p>
            <a:r>
              <a:rPr lang="en-US" sz="2400" dirty="0"/>
              <a:t>Don’t use red/green and rainbow color scales</a:t>
            </a:r>
          </a:p>
          <a:p>
            <a:r>
              <a:rPr lang="en-US" sz="2400" dirty="0"/>
              <a:t>……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FD6272-8327-461E-B5AD-BA2C9BBBEE61}"/>
              </a:ext>
            </a:extLst>
          </p:cNvPr>
          <p:cNvSpPr txBox="1"/>
          <p:nvPr/>
        </p:nvSpPr>
        <p:spPr>
          <a:xfrm>
            <a:off x="1866900" y="5721249"/>
            <a:ext cx="4343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hlinkClick r:id="rId3"/>
              </a:rPr>
              <a:t>https://github.com/cxli233/FriendsDontLetFriends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11268" name="Picture 4" descr="Beware of Violin Plots for Small Sample Sizes">
            <a:extLst>
              <a:ext uri="{FF2B5EF4-FFF2-40B4-BE49-F238E27FC236}">
                <a16:creationId xmlns:a16="http://schemas.microsoft.com/office/drawing/2014/main" id="{424FCEB2-DF40-63B0-4196-078636355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43" y="3682907"/>
            <a:ext cx="3581010" cy="17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Did you check outliers">
            <a:extLst>
              <a:ext uri="{FF2B5EF4-FFF2-40B4-BE49-F238E27FC236}">
                <a16:creationId xmlns:a16="http://schemas.microsoft.com/office/drawing/2014/main" id="{AE5EF206-CF99-4046-1AF0-EE6EC5AC79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81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53DA3FB-0FB3-C69E-E0C2-39B535141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2762" y="3622299"/>
            <a:ext cx="3262551" cy="203909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359F374-0780-79BA-C81A-7C4F522F9C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2862" r="12424"/>
          <a:stretch/>
        </p:blipFill>
        <p:spPr>
          <a:xfrm>
            <a:off x="7895693" y="2898399"/>
            <a:ext cx="3458107" cy="323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297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B466B-0FAB-6707-8CA9-B1D2A747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19B4F-BCCA-D246-6C68-987B66360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165" y="1514887"/>
            <a:ext cx="4084864" cy="4351338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ggplot2: </a:t>
            </a: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Elegant Graphics for Data Analysis (3e) </a:t>
            </a:r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https://ggplot2-book.org/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https://ggplot2.tidyverse.org/reference/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800" dirty="0">
              <a:latin typeface="Calibri" panose="020F0502020204030204" pitchFamily="34" charset="0"/>
              <a:cs typeface="Calibri" panose="020F0502020204030204" pitchFamily="34" charset="0"/>
              <a:hlinkClick r:id="rId5"/>
            </a:endParaRPr>
          </a:p>
          <a:p>
            <a:pPr marL="228600" lvl="1">
              <a:spcBef>
                <a:spcPts val="1000"/>
              </a:spcBef>
            </a:pPr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about data visualization in R (including code, very useful!) 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https://r-graph-gallery.com/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Fundamentals of Data Visualization: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https://clauswilke.com/dataviz/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DA91B0-F96C-8E79-5905-2E88B6935120}"/>
              </a:ext>
            </a:extLst>
          </p:cNvPr>
          <p:cNvSpPr txBox="1">
            <a:spLocks/>
          </p:cNvSpPr>
          <p:nvPr/>
        </p:nvSpPr>
        <p:spPr>
          <a:xfrm>
            <a:off x="5788478" y="1514887"/>
            <a:ext cx="4803321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1000"/>
              </a:spcBef>
            </a:pPr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Friends don’t let friends make bad graphs: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https://github.com/cxli233/FriendsDontLetFriends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 shiny:</a:t>
            </a: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https://shiny.posit.co/r/gallery/</a:t>
            </a: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https://shiny.posit.co/r/getstarted/shiny-basics/lesson1/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  <a:hlinkClick r:id="rId8"/>
            </a:endParaRP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https://bookdown.org/weicheng/shinyTutorial/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https://www.appsilon.com/post/r-shiny-in-life-sciences-examples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solidFill>
                <a:srgbClr val="373A3C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046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DE7B-F6E0-3F35-CA16-9CBD538BD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latin typeface="Helvetica" pitchFamily="2" charset="0"/>
              </a:rPr>
              <a:t>Thank you for attending!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CD90ED-F12C-DA32-1A84-EF0356FB7921}"/>
              </a:ext>
            </a:extLst>
          </p:cNvPr>
          <p:cNvSpPr>
            <a:spLocks noChangeAspect="1"/>
          </p:cNvSpPr>
          <p:nvPr/>
        </p:nvSpPr>
        <p:spPr>
          <a:xfrm>
            <a:off x="2969461" y="1853640"/>
            <a:ext cx="720000" cy="686283"/>
          </a:xfrm>
          <a:prstGeom prst="ellipse">
            <a:avLst/>
          </a:prstGeom>
          <a:solidFill>
            <a:srgbClr val="13A89E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79FEFC-04D4-EE23-8047-B09F61F389B0}"/>
              </a:ext>
            </a:extLst>
          </p:cNvPr>
          <p:cNvSpPr>
            <a:spLocks noChangeAspect="1"/>
          </p:cNvSpPr>
          <p:nvPr/>
        </p:nvSpPr>
        <p:spPr>
          <a:xfrm>
            <a:off x="8577443" y="1853640"/>
            <a:ext cx="720000" cy="686283"/>
          </a:xfrm>
          <a:prstGeom prst="ellipse">
            <a:avLst/>
          </a:prstGeom>
          <a:solidFill>
            <a:srgbClr val="13A89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2</a:t>
            </a:r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110A80-880C-8C51-A846-E0F0179A4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36" y="2539922"/>
            <a:ext cx="2203814" cy="2203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3F9509-0F97-B1BD-E658-8584D7B95636}"/>
              </a:ext>
            </a:extLst>
          </p:cNvPr>
          <p:cNvSpPr txBox="1"/>
          <p:nvPr/>
        </p:nvSpPr>
        <p:spPr>
          <a:xfrm>
            <a:off x="7354020" y="4743737"/>
            <a:ext cx="316684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Scan the QR code to sign up </a:t>
            </a:r>
          </a:p>
          <a:p>
            <a:pPr algn="ctr"/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for our </a:t>
            </a:r>
            <a:r>
              <a:rPr lang="en-CA" b="1" dirty="0">
                <a:latin typeface="Helvetica" panose="020B0604020202020204" pitchFamily="34" charset="0"/>
                <a:cs typeface="Helvetica" panose="020B0604020202020204" pitchFamily="34" charset="0"/>
              </a:rPr>
              <a:t>mailing list</a:t>
            </a:r>
            <a:endParaRPr lang="en-CA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B06DC5-089E-7038-88F1-5052FBE2B487}"/>
              </a:ext>
            </a:extLst>
          </p:cNvPr>
          <p:cNvSpPr txBox="1"/>
          <p:nvPr/>
        </p:nvSpPr>
        <p:spPr>
          <a:xfrm>
            <a:off x="4145154" y="5435865"/>
            <a:ext cx="3901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Contact: </a:t>
            </a: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workshop-micm@mcgill.ca</a:t>
            </a: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914B3-E0F6-0831-25A8-713A1F6FBB71}"/>
              </a:ext>
            </a:extLst>
          </p:cNvPr>
          <p:cNvSpPr txBox="1"/>
          <p:nvPr/>
        </p:nvSpPr>
        <p:spPr>
          <a:xfrm>
            <a:off x="2090216" y="4737714"/>
            <a:ext cx="247849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Leave us questions </a:t>
            </a:r>
          </a:p>
          <a:p>
            <a:pPr algn="ctr"/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in the </a:t>
            </a:r>
            <a:r>
              <a:rPr lang="en-CA" dirty="0" err="1">
                <a:latin typeface="Helvetica" panose="020B0604020202020204" pitchFamily="34" charset="0"/>
                <a:cs typeface="Helvetica" panose="020B0604020202020204" pitchFamily="34" charset="0"/>
              </a:rPr>
              <a:t>InStats</a:t>
            </a:r>
            <a:r>
              <a:rPr lang="en-CA" dirty="0">
                <a:latin typeface="Helvetica" panose="020B0604020202020204" pitchFamily="34" charset="0"/>
                <a:cs typeface="Helvetica" panose="020B0604020202020204" pitchFamily="34" charset="0"/>
              </a:rPr>
              <a:t> forum</a:t>
            </a:r>
          </a:p>
        </p:txBody>
      </p:sp>
    </p:spTree>
    <p:extLst>
      <p:ext uri="{BB962C8B-B14F-4D97-AF65-F5344CB8AC3E}">
        <p14:creationId xmlns:p14="http://schemas.microsoft.com/office/powerpoint/2010/main" val="25426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3875-FAF6-1BDB-8FF8-482D6705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Helvetica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86FE-851B-BAE3-81AA-A020CBCBE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619" y="1479667"/>
            <a:ext cx="8304761" cy="475487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Aft>
                <a:spcPts val="750"/>
              </a:spcAft>
            </a:pPr>
            <a:r>
              <a:rPr lang="en-US" sz="2400" b="1" dirty="0">
                <a:ea typeface="SimSun" panose="02010600030101010101" pitchFamily="2" charset="-122"/>
              </a:rPr>
              <a:t>Brief Review of Basic Visualization in R</a:t>
            </a:r>
          </a:p>
          <a:p>
            <a:pPr lvl="1">
              <a:spcAft>
                <a:spcPts val="750"/>
              </a:spcAft>
            </a:pPr>
            <a:r>
              <a:rPr lang="en-US" sz="2000" dirty="0">
                <a:ea typeface="SimSun" panose="02010600030101010101" pitchFamily="2" charset="-122"/>
              </a:rPr>
              <a:t>Why use </a:t>
            </a:r>
            <a:r>
              <a:rPr lang="en-US" sz="2000" dirty="0" err="1">
                <a:ea typeface="SimSun" panose="02010600030101010101" pitchFamily="2" charset="-122"/>
              </a:rPr>
              <a:t>ggplot</a:t>
            </a:r>
            <a:r>
              <a:rPr lang="en-US" sz="2000" dirty="0">
                <a:ea typeface="SimSun" panose="02010600030101010101" pitchFamily="2" charset="-122"/>
              </a:rPr>
              <a:t> 2</a:t>
            </a:r>
          </a:p>
          <a:p>
            <a:pPr lvl="1">
              <a:spcAft>
                <a:spcPts val="750"/>
              </a:spcAft>
            </a:pPr>
            <a:r>
              <a:rPr lang="en-US" sz="2000" dirty="0">
                <a:ea typeface="SimSun" panose="02010600030101010101" pitchFamily="2" charset="-122"/>
              </a:rPr>
              <a:t>Structure of a ggplot2 command</a:t>
            </a:r>
          </a:p>
          <a:p>
            <a:pPr>
              <a:spcAft>
                <a:spcPts val="750"/>
              </a:spcAft>
            </a:pPr>
            <a:r>
              <a:rPr lang="en-US" sz="2400" b="1" dirty="0">
                <a:ea typeface="SimSun" panose="02010600030101010101" pitchFamily="2" charset="-122"/>
              </a:rPr>
              <a:t>Advanced Customization and Data Transformation</a:t>
            </a:r>
            <a:r>
              <a:rPr lang="en-US" sz="2400" b="1" dirty="0"/>
              <a:t> 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Data transformations and faceting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Customizing ggplot2 plots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Exercise 1</a:t>
            </a:r>
          </a:p>
          <a:p>
            <a:pPr>
              <a:spcAft>
                <a:spcPts val="750"/>
              </a:spcAft>
            </a:pPr>
            <a:r>
              <a:rPr lang="en-US" sz="2400" b="1" dirty="0">
                <a:ea typeface="SimSun" panose="02010600030101010101" pitchFamily="2" charset="-122"/>
              </a:rPr>
              <a:t>Advanced Visualization Techniques 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Specialized plots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Introduction to interactive and dynamic visualizations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Exercise 2</a:t>
            </a:r>
          </a:p>
        </p:txBody>
      </p:sp>
    </p:spTree>
    <p:extLst>
      <p:ext uri="{BB962C8B-B14F-4D97-AF65-F5344CB8AC3E}">
        <p14:creationId xmlns:p14="http://schemas.microsoft.com/office/powerpoint/2010/main" val="2911514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E345-9220-09D2-F51B-D472B65AE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Use ggplot2 Over Base R for Data Visualization?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D35575-B176-9945-2DA6-DE5C2C3D9F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739230"/>
              </p:ext>
            </p:extLst>
          </p:nvPr>
        </p:nvGraphicFramePr>
        <p:xfrm>
          <a:off x="936171" y="1569391"/>
          <a:ext cx="9775371" cy="42405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36629">
                  <a:extLst>
                    <a:ext uri="{9D8B030D-6E8A-4147-A177-3AD203B41FA5}">
                      <a16:colId xmlns:a16="http://schemas.microsoft.com/office/drawing/2014/main" val="4010006632"/>
                    </a:ext>
                  </a:extLst>
                </a:gridCol>
                <a:gridCol w="3728962">
                  <a:extLst>
                    <a:ext uri="{9D8B030D-6E8A-4147-A177-3AD203B41FA5}">
                      <a16:colId xmlns:a16="http://schemas.microsoft.com/office/drawing/2014/main" val="3226411165"/>
                    </a:ext>
                  </a:extLst>
                </a:gridCol>
                <a:gridCol w="3509780">
                  <a:extLst>
                    <a:ext uri="{9D8B030D-6E8A-4147-A177-3AD203B41FA5}">
                      <a16:colId xmlns:a16="http://schemas.microsoft.com/office/drawing/2014/main" val="281116725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Feature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ggplot2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1381146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 Framework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 on Grammar of Graphics, enabling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layered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construction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Procedural approach,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harder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 modify and extend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94243848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Customization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Themes and formatting (theme_*) for professional aesthetics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Requires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manual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adjustments using par() or axis()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1359138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Faceting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Built-in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 </a:t>
                      </a:r>
                      <a:r>
                        <a:rPr lang="en-US" sz="1400" b="0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facet_wrap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() and </a:t>
                      </a:r>
                      <a:r>
                        <a:rPr lang="en-US" sz="1400" b="0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facet_grid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Requires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manual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layout setup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8135227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Syntax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Consistent and modular,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easy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 learn and maintain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Fragmented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less intuitive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97978101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Transformations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Directly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supports scaling and slicing in plots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Preprocessing required 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before visualization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0796010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Multi-layered Plots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Allows layering 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 multiple plot types and elements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Complex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 achieve with overlays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569268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Interactivity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Seamless integration 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 interactive packages like </a:t>
                      </a:r>
                      <a:r>
                        <a:rPr lang="en-US" sz="1400" b="0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plotly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Requires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external packages 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 complex workflows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89635172"/>
                  </a:ext>
                </a:extLst>
              </a:tr>
            </a:tbl>
          </a:graphicData>
        </a:graphic>
      </p:graphicFrame>
      <p:sp>
        <p:nvSpPr>
          <p:cNvPr id="3" name="Cloud Callout 2">
            <a:extLst>
              <a:ext uri="{FF2B5EF4-FFF2-40B4-BE49-F238E27FC236}">
                <a16:creationId xmlns:a16="http://schemas.microsoft.com/office/drawing/2014/main" id="{607FB292-2B0A-7084-DDDE-C4D954FF7CEC}"/>
              </a:ext>
            </a:extLst>
          </p:cNvPr>
          <p:cNvSpPr/>
          <p:nvPr/>
        </p:nvSpPr>
        <p:spPr>
          <a:xfrm>
            <a:off x="4623458" y="326491"/>
            <a:ext cx="2766953" cy="1000536"/>
          </a:xfrm>
          <a:prstGeom prst="cloudCallou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better aesthetic and higher efficiency</a:t>
            </a:r>
          </a:p>
        </p:txBody>
      </p:sp>
    </p:spTree>
    <p:extLst>
      <p:ext uri="{BB962C8B-B14F-4D97-AF65-F5344CB8AC3E}">
        <p14:creationId xmlns:p14="http://schemas.microsoft.com/office/powerpoint/2010/main" val="374430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4E3D9-D069-E5A9-1B26-A9053178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ggplot2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95E5089-4B36-79EA-C29D-BBA3D7388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7"/>
          <a:stretch/>
        </p:blipFill>
        <p:spPr bwMode="auto">
          <a:xfrm>
            <a:off x="188592" y="1387108"/>
            <a:ext cx="4560746" cy="481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FC93C1-1C7C-E437-ED75-3C623D24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412" y="1847581"/>
            <a:ext cx="4000071" cy="4351338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gg = “grammar of graphics”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Components in ggplot2:</a:t>
            </a:r>
          </a:p>
          <a:p>
            <a:pPr lvl="1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  <a:p>
            <a:pPr lvl="1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Aesthetic attribute (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Aes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Geometric object (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Geom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Stats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Coord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Facet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Theme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……</a:t>
            </a:r>
          </a:p>
          <a:p>
            <a:endParaRPr lang="en-US" dirty="0"/>
          </a:p>
        </p:txBody>
      </p:sp>
      <p:pic>
        <p:nvPicPr>
          <p:cNvPr id="5" name="Picture 4" descr="A white screen with black text&#10;&#10;AI-generated content may be incorrect.">
            <a:extLst>
              <a:ext uri="{FF2B5EF4-FFF2-40B4-BE49-F238E27FC236}">
                <a16:creationId xmlns:a16="http://schemas.microsoft.com/office/drawing/2014/main" id="{9400E06B-5496-B5B7-1057-17D5230B6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676" y="2300122"/>
            <a:ext cx="3122157" cy="2122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85DE06-A445-2BFC-3BD1-8D57901A6344}"/>
              </a:ext>
            </a:extLst>
          </p:cNvPr>
          <p:cNvSpPr/>
          <p:nvPr/>
        </p:nvSpPr>
        <p:spPr>
          <a:xfrm>
            <a:off x="7974676" y="2300120"/>
            <a:ext cx="3122158" cy="82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03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23F8-8F1B-EB55-BC77-2097B4BD5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Structure of the ggplot2 command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791CA-A45B-E646-0DD2-2D592080DB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36222" y="1639221"/>
            <a:ext cx="7886700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Question: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relationship between the bill length and bill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depth of the penguin?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602FA9C-7096-89BA-D333-C4BA60014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05629"/>
            <a:ext cx="5740947" cy="238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5860D02-F9D0-E6FF-93CC-8EFB06C46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140" y="1400468"/>
            <a:ext cx="3314210" cy="20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20E4A-FE43-B43F-0D26-5E704053F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58" y="3429000"/>
            <a:ext cx="3206393" cy="229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7405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16402</TotalTime>
  <Words>2225</Words>
  <Application>Microsoft Macintosh PowerPoint</Application>
  <PresentationFormat>Widescreen</PresentationFormat>
  <Paragraphs>398</Paragraphs>
  <Slides>58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6" baseType="lpstr">
      <vt:lpstr>-apple-system</vt:lpstr>
      <vt:lpstr>-webkit-standard</vt:lpstr>
      <vt:lpstr>NotoSansSC</vt:lpstr>
      <vt:lpstr>SFMono-Regular</vt:lpstr>
      <vt:lpstr>SimSun</vt:lpstr>
      <vt:lpstr>Aptos</vt:lpstr>
      <vt:lpstr>Aptos Display</vt:lpstr>
      <vt:lpstr>Arial</vt:lpstr>
      <vt:lpstr>Calibri</vt:lpstr>
      <vt:lpstr>Calibri Light</vt:lpstr>
      <vt:lpstr>Helvetica</vt:lpstr>
      <vt:lpstr>lato</vt:lpstr>
      <vt:lpstr>Montserrat SemiBold</vt:lpstr>
      <vt:lpstr>Open Sans Light</vt:lpstr>
      <vt:lpstr>Source Sans Pro</vt:lpstr>
      <vt:lpstr>Times New Roman</vt:lpstr>
      <vt:lpstr>Thème Office</vt:lpstr>
      <vt:lpstr>Office Theme</vt:lpstr>
      <vt:lpstr>Welcome to</vt:lpstr>
      <vt:lpstr>Advanced Data Visualization</vt:lpstr>
      <vt:lpstr>PowerPoint Presentation</vt:lpstr>
      <vt:lpstr>House rules</vt:lpstr>
      <vt:lpstr>Goals</vt:lpstr>
      <vt:lpstr>Outline</vt:lpstr>
      <vt:lpstr>Why Use ggplot2 Over Base R for Data Visualization?</vt:lpstr>
      <vt:lpstr>Overview of ggplot2</vt:lpstr>
      <vt:lpstr>Structure of the ggplot2 command</vt:lpstr>
      <vt:lpstr>Dataset preparation</vt:lpstr>
      <vt:lpstr>Bar plot</vt:lpstr>
      <vt:lpstr>Histogram/ Frequency/ Density Plot</vt:lpstr>
      <vt:lpstr>Box plot</vt:lpstr>
      <vt:lpstr>Violin plot</vt:lpstr>
      <vt:lpstr>What questions do you have about this plot?</vt:lpstr>
      <vt:lpstr>Next step: box/violin plot to show the distribution</vt:lpstr>
      <vt:lpstr>Show raw data points</vt:lpstr>
      <vt:lpstr>Before and after plots</vt:lpstr>
      <vt:lpstr>Data Transformation and Advanced Customization</vt:lpstr>
      <vt:lpstr>Data Transformation</vt:lpstr>
      <vt:lpstr>Data Transformation – log transformation</vt:lpstr>
      <vt:lpstr>Data faceting</vt:lpstr>
      <vt:lpstr>Aesthetic customizations – color palettes</vt:lpstr>
      <vt:lpstr>How to use colorspace in ggplot2</vt:lpstr>
      <vt:lpstr>Colorspace examples</vt:lpstr>
      <vt:lpstr>How to choose diverging and sequential color scale?</vt:lpstr>
      <vt:lpstr>Select the appropriate color palettes for heatmaps</vt:lpstr>
      <vt:lpstr>How to change size of points and transparency</vt:lpstr>
      <vt:lpstr>Adjust the appearance of the legend</vt:lpstr>
      <vt:lpstr>Generate different legends for different layers</vt:lpstr>
      <vt:lpstr>Delete the legend</vt:lpstr>
      <vt:lpstr>Merge the legend</vt:lpstr>
      <vt:lpstr>Theme</vt:lpstr>
      <vt:lpstr>Exercise 1 (10 mins)</vt:lpstr>
      <vt:lpstr>Specialized Plot</vt:lpstr>
      <vt:lpstr>Heatmap</vt:lpstr>
      <vt:lpstr>Kaplan-Meier curve</vt:lpstr>
      <vt:lpstr>Manhattan plot</vt:lpstr>
      <vt:lpstr>2D density plot</vt:lpstr>
      <vt:lpstr>Interactive Plot</vt:lpstr>
      <vt:lpstr>?</vt:lpstr>
      <vt:lpstr>Check the data</vt:lpstr>
      <vt:lpstr>Try ggplotly!</vt:lpstr>
      <vt:lpstr>Customize tooltip</vt:lpstr>
      <vt:lpstr>More advanced customization</vt:lpstr>
      <vt:lpstr>Animate your figure</vt:lpstr>
      <vt:lpstr>R Shiny Dashboard</vt:lpstr>
      <vt:lpstr>Let’s first see an example of R shiny dashboard to analyze Omics Data - GraphBio</vt:lpstr>
      <vt:lpstr>Skeleton of R Shiny</vt:lpstr>
      <vt:lpstr>Layout options: Layout/Panel</vt:lpstr>
      <vt:lpstr>Placeholders</vt:lpstr>
      <vt:lpstr>Control Widgets</vt:lpstr>
      <vt:lpstr>Let’s work on a simple R shiny demo!</vt:lpstr>
      <vt:lpstr>How to arrange shiny in multiple pages</vt:lpstr>
      <vt:lpstr>Exercise 2 (15 mins)</vt:lpstr>
      <vt:lpstr>Friends don’t let friends make bad graphs</vt:lpstr>
      <vt:lpstr>Useful resources</vt:lpstr>
      <vt:lpstr>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 Yu</dc:creator>
  <cp:lastModifiedBy>Han Yu</cp:lastModifiedBy>
  <cp:revision>287</cp:revision>
  <dcterms:created xsi:type="dcterms:W3CDTF">2024-11-28T23:43:06Z</dcterms:created>
  <dcterms:modified xsi:type="dcterms:W3CDTF">2025-02-21T21:42:57Z</dcterms:modified>
</cp:coreProperties>
</file>